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3661" r:id="rId1"/>
  </p:sldMasterIdLst>
  <p:notesMasterIdLst>
    <p:notesMasterId r:id="rId71"/>
  </p:notesMasterIdLst>
  <p:handoutMasterIdLst>
    <p:handoutMasterId r:id="rId72"/>
  </p:handoutMasterIdLst>
  <p:sldIdLst>
    <p:sldId id="375" r:id="rId2"/>
    <p:sldId id="487" r:id="rId3"/>
    <p:sldId id="500" r:id="rId4"/>
    <p:sldId id="488" r:id="rId5"/>
    <p:sldId id="527" r:id="rId6"/>
    <p:sldId id="489" r:id="rId7"/>
    <p:sldId id="491" r:id="rId8"/>
    <p:sldId id="499" r:id="rId9"/>
    <p:sldId id="492" r:id="rId10"/>
    <p:sldId id="493" r:id="rId11"/>
    <p:sldId id="494" r:id="rId12"/>
    <p:sldId id="496" r:id="rId13"/>
    <p:sldId id="497" r:id="rId14"/>
    <p:sldId id="498" r:id="rId15"/>
    <p:sldId id="517" r:id="rId16"/>
    <p:sldId id="501" r:id="rId17"/>
    <p:sldId id="262" r:id="rId18"/>
    <p:sldId id="528" r:id="rId19"/>
    <p:sldId id="525" r:id="rId20"/>
    <p:sldId id="526" r:id="rId21"/>
    <p:sldId id="274" r:id="rId22"/>
    <p:sldId id="278" r:id="rId23"/>
    <p:sldId id="298" r:id="rId24"/>
    <p:sldId id="335" r:id="rId25"/>
    <p:sldId id="336" r:id="rId26"/>
    <p:sldId id="308" r:id="rId27"/>
    <p:sldId id="524" r:id="rId28"/>
    <p:sldId id="309" r:id="rId29"/>
    <p:sldId id="310" r:id="rId30"/>
    <p:sldId id="311" r:id="rId31"/>
    <p:sldId id="514" r:id="rId32"/>
    <p:sldId id="343" r:id="rId33"/>
    <p:sldId id="339" r:id="rId34"/>
    <p:sldId id="344" r:id="rId35"/>
    <p:sldId id="338" r:id="rId36"/>
    <p:sldId id="280" r:id="rId37"/>
    <p:sldId id="281" r:id="rId38"/>
    <p:sldId id="282" r:id="rId39"/>
    <p:sldId id="283" r:id="rId40"/>
    <p:sldId id="285" r:id="rId41"/>
    <p:sldId id="286" r:id="rId42"/>
    <p:sldId id="288" r:id="rId43"/>
    <p:sldId id="345" r:id="rId44"/>
    <p:sldId id="295" r:id="rId45"/>
    <p:sldId id="296" r:id="rId46"/>
    <p:sldId id="297" r:id="rId47"/>
    <p:sldId id="340" r:id="rId48"/>
    <p:sldId id="341" r:id="rId49"/>
    <p:sldId id="516" r:id="rId50"/>
    <p:sldId id="507" r:id="rId51"/>
    <p:sldId id="508" r:id="rId52"/>
    <p:sldId id="509" r:id="rId53"/>
    <p:sldId id="510" r:id="rId54"/>
    <p:sldId id="511" r:id="rId55"/>
    <p:sldId id="518" r:id="rId56"/>
    <p:sldId id="512" r:id="rId57"/>
    <p:sldId id="513" r:id="rId58"/>
    <p:sldId id="515" r:id="rId59"/>
    <p:sldId id="519" r:id="rId60"/>
    <p:sldId id="522" r:id="rId61"/>
    <p:sldId id="523" r:id="rId62"/>
    <p:sldId id="495" r:id="rId63"/>
    <p:sldId id="502" r:id="rId64"/>
    <p:sldId id="503" r:id="rId65"/>
    <p:sldId id="504" r:id="rId66"/>
    <p:sldId id="505" r:id="rId67"/>
    <p:sldId id="506" r:id="rId68"/>
    <p:sldId id="479" r:id="rId69"/>
    <p:sldId id="480" r:id="rId70"/>
  </p:sldIdLst>
  <p:sldSz cx="9144000" cy="6858000" type="screen4x3"/>
  <p:notesSz cx="6858000" cy="9144000"/>
  <p:kinsoku lang="zh-CN" invalStChars="!),.:;?]}、。—ˇ¨〃々～‖…’”〕〉》」』〗】∶！＂＇），．：；？］｀｜｝·" invalEndChars="([{‘“〔〈《「『〖【（［｛．·"/>
  <p:defaultTextStyle>
    <a:defPPr>
      <a:defRPr lang="en-US"/>
    </a:defPPr>
    <a:lvl1pPr algn="l" rtl="0" fontAlgn="base">
      <a:spcBef>
        <a:spcPct val="0"/>
      </a:spcBef>
      <a:spcAft>
        <a:spcPct val="0"/>
      </a:spcAft>
      <a:defRPr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宋体" charset="-122"/>
        <a:cs typeface="+mn-cs"/>
      </a:defRPr>
    </a:lvl2pPr>
    <a:lvl3pPr marL="914400" algn="l" rtl="0" fontAlgn="base">
      <a:spcBef>
        <a:spcPct val="0"/>
      </a:spcBef>
      <a:spcAft>
        <a:spcPct val="0"/>
      </a:spcAft>
      <a:defRPr kern="1200">
        <a:solidFill>
          <a:schemeClr val="tx1"/>
        </a:solidFill>
        <a:latin typeface="Arial" charset="0"/>
        <a:ea typeface="宋体" charset="-122"/>
        <a:cs typeface="+mn-cs"/>
      </a:defRPr>
    </a:lvl3pPr>
    <a:lvl4pPr marL="1371600" algn="l" rtl="0" fontAlgn="base">
      <a:spcBef>
        <a:spcPct val="0"/>
      </a:spcBef>
      <a:spcAft>
        <a:spcPct val="0"/>
      </a:spcAft>
      <a:defRPr kern="1200">
        <a:solidFill>
          <a:schemeClr val="tx1"/>
        </a:solidFill>
        <a:latin typeface="Arial" charset="0"/>
        <a:ea typeface="宋体" charset="-122"/>
        <a:cs typeface="+mn-cs"/>
      </a:defRPr>
    </a:lvl4pPr>
    <a:lvl5pPr marL="1828800" algn="l"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p:defaultTextStyle>
  <p:extLst>
    <p:ext uri="{EFAFB233-063F-42B5-8137-9DF3F51BA10A}">
      <p15:sldGuideLst xmlns:p15="http://schemas.microsoft.com/office/powerpoint/2012/main">
        <p15:guide id="1" orient="horz" pos="679">
          <p15:clr>
            <a:srgbClr val="A4A3A4"/>
          </p15:clr>
        </p15:guide>
        <p15:guide id="2" pos="52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CC"/>
    <a:srgbClr val="333399"/>
    <a:srgbClr val="FFCCFF"/>
    <a:srgbClr val="CCFFFF"/>
    <a:srgbClr val="CCFFCC"/>
    <a:srgbClr val="CCECFF"/>
    <a:srgbClr val="E7FFFF"/>
    <a:srgbClr val="00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autoAdjust="0"/>
    <p:restoredTop sz="82609" autoAdjust="0"/>
  </p:normalViewPr>
  <p:slideViewPr>
    <p:cSldViewPr snapToGrid="0">
      <p:cViewPr varScale="1">
        <p:scale>
          <a:sx n="89" d="100"/>
          <a:sy n="89" d="100"/>
        </p:scale>
        <p:origin x="1962" y="90"/>
      </p:cViewPr>
      <p:guideLst>
        <p:guide orient="horz" pos="679"/>
        <p:guide pos="521"/>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snapToGrid="0">
      <p:cViewPr varScale="1">
        <p:scale>
          <a:sx n="55" d="100"/>
          <a:sy n="55" d="100"/>
        </p:scale>
        <p:origin x="-1878" y="-84"/>
      </p:cViewPr>
      <p:guideLst>
        <p:guide orient="horz" pos="2880"/>
        <p:guide pos="2160"/>
      </p:guideLst>
    </p:cSldViewPr>
  </p:notesViewPr>
  <p:gridSpacing cx="180023" cy="180023"/>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handoutMaster" Target="handoutMasters/handout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8.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8370"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t" anchorCtr="0" compatLnSpc="1">
            <a:prstTxWarp prst="textNoShape">
              <a:avLst/>
            </a:prstTxWarp>
          </a:bodyPr>
          <a:lstStyle>
            <a:lvl1pPr eaLnBrk="0" hangingPunct="0">
              <a:defRPr sz="1200">
                <a:latin typeface="Helvetica" pitchFamily="34" charset="0"/>
                <a:ea typeface="宋体" pitchFamily="2" charset="-122"/>
              </a:defRPr>
            </a:lvl1pPr>
          </a:lstStyle>
          <a:p>
            <a:pPr>
              <a:defRPr/>
            </a:pPr>
            <a:endParaRPr lang="zh-CN" altLang="en-US"/>
          </a:p>
        </p:txBody>
      </p:sp>
      <p:sp>
        <p:nvSpPr>
          <p:cNvPr id="58371" name="Rectangle 3"/>
          <p:cNvSpPr>
            <a:spLocks noGrp="1" noChangeArrowheads="1"/>
          </p:cNvSpPr>
          <p:nvPr>
            <p:ph type="dt" sz="quarter" idx="1"/>
          </p:nvPr>
        </p:nvSpPr>
        <p:spPr bwMode="auto">
          <a:xfrm>
            <a:off x="388620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t" anchorCtr="0" compatLnSpc="1">
            <a:prstTxWarp prst="textNoShape">
              <a:avLst/>
            </a:prstTxWarp>
          </a:bodyPr>
          <a:lstStyle>
            <a:lvl1pPr algn="r" eaLnBrk="0" hangingPunct="0">
              <a:defRPr sz="1200">
                <a:latin typeface="Helvetica" pitchFamily="34" charset="0"/>
                <a:ea typeface="宋体" pitchFamily="2" charset="-122"/>
              </a:defRPr>
            </a:lvl1pPr>
          </a:lstStyle>
          <a:p>
            <a:pPr>
              <a:defRPr/>
            </a:pPr>
            <a:endParaRPr lang="en-US" altLang="zh-CN"/>
          </a:p>
        </p:txBody>
      </p:sp>
      <p:sp>
        <p:nvSpPr>
          <p:cNvPr id="58372" name="Rectangle 4"/>
          <p:cNvSpPr>
            <a:spLocks noGrp="1" noChangeArrowheads="1"/>
          </p:cNvSpPr>
          <p:nvPr>
            <p:ph type="ftr" sz="quarter" idx="2"/>
          </p:nvPr>
        </p:nvSpPr>
        <p:spPr bwMode="auto">
          <a:xfrm>
            <a:off x="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b" anchorCtr="0" compatLnSpc="1">
            <a:prstTxWarp prst="textNoShape">
              <a:avLst/>
            </a:prstTxWarp>
          </a:bodyPr>
          <a:lstStyle>
            <a:lvl1pPr eaLnBrk="0" hangingPunct="0">
              <a:defRPr sz="1200">
                <a:latin typeface="Helvetica" pitchFamily="34" charset="0"/>
                <a:ea typeface="宋体" pitchFamily="2" charset="-122"/>
              </a:defRPr>
            </a:lvl1pPr>
          </a:lstStyle>
          <a:p>
            <a:pPr>
              <a:defRPr/>
            </a:pPr>
            <a:endParaRPr lang="en-US" altLang="zh-CN"/>
          </a:p>
        </p:txBody>
      </p:sp>
      <p:sp>
        <p:nvSpPr>
          <p:cNvPr id="58373" name="Rectangle 5"/>
          <p:cNvSpPr>
            <a:spLocks noGrp="1" noChangeArrowheads="1"/>
          </p:cNvSpPr>
          <p:nvPr>
            <p:ph type="sldNum" sz="quarter" idx="3"/>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b" anchorCtr="0" compatLnSpc="1">
            <a:prstTxWarp prst="textNoShape">
              <a:avLst/>
            </a:prstTxWarp>
          </a:bodyPr>
          <a:lstStyle>
            <a:lvl1pPr algn="r" eaLnBrk="0" hangingPunct="0">
              <a:defRPr sz="1200">
                <a:latin typeface="Helvetica" pitchFamily="34" charset="0"/>
                <a:ea typeface="宋体" pitchFamily="2" charset="-122"/>
              </a:defRPr>
            </a:lvl1pPr>
          </a:lstStyle>
          <a:p>
            <a:pPr>
              <a:defRPr/>
            </a:pPr>
            <a:fld id="{19A1E342-4ABC-4F76-9F97-486358513B54}" type="slidenum">
              <a:rPr lang="zh-CN" altLang="en-US"/>
              <a:pPr>
                <a:defRPr/>
              </a:pPr>
              <a:t>‹#›</a:t>
            </a:fld>
            <a:endParaRPr lang="en-US" altLang="zh-CN"/>
          </a:p>
        </p:txBody>
      </p:sp>
    </p:spTree>
    <p:extLst>
      <p:ext uri="{BB962C8B-B14F-4D97-AF65-F5344CB8AC3E}">
        <p14:creationId xmlns:p14="http://schemas.microsoft.com/office/powerpoint/2010/main" val="14117992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226"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t" anchorCtr="0" compatLnSpc="1">
            <a:prstTxWarp prst="textNoShape">
              <a:avLst/>
            </a:prstTxWarp>
          </a:bodyPr>
          <a:lstStyle>
            <a:lvl1pPr eaLnBrk="0" hangingPunct="0">
              <a:defRPr sz="1200">
                <a:latin typeface="Helvetica" pitchFamily="34" charset="0"/>
                <a:ea typeface="宋体" pitchFamily="2" charset="-122"/>
              </a:defRPr>
            </a:lvl1pPr>
          </a:lstStyle>
          <a:p>
            <a:pPr>
              <a:defRPr/>
            </a:pPr>
            <a:endParaRPr lang="zh-CN" altLang="en-US"/>
          </a:p>
        </p:txBody>
      </p:sp>
      <p:sp>
        <p:nvSpPr>
          <p:cNvPr id="52227" name="Rectangle 3"/>
          <p:cNvSpPr>
            <a:spLocks noGrp="1" noChangeArrowheads="1"/>
          </p:cNvSpPr>
          <p:nvPr>
            <p:ph type="dt" idx="1"/>
          </p:nvPr>
        </p:nvSpPr>
        <p:spPr bwMode="auto">
          <a:xfrm>
            <a:off x="388620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t" anchorCtr="0" compatLnSpc="1">
            <a:prstTxWarp prst="textNoShape">
              <a:avLst/>
            </a:prstTxWarp>
          </a:bodyPr>
          <a:lstStyle>
            <a:lvl1pPr algn="r" eaLnBrk="0" hangingPunct="0">
              <a:defRPr sz="1200">
                <a:latin typeface="Helvetica" pitchFamily="34" charset="0"/>
                <a:ea typeface="宋体" pitchFamily="2" charset="-122"/>
              </a:defRPr>
            </a:lvl1pPr>
          </a:lstStyle>
          <a:p>
            <a:pPr>
              <a:defRPr/>
            </a:pPr>
            <a:endParaRPr lang="en-US" altLang="zh-CN"/>
          </a:p>
        </p:txBody>
      </p:sp>
      <p:sp>
        <p:nvSpPr>
          <p:cNvPr id="83972"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52229" name="Rectangle 5"/>
          <p:cNvSpPr>
            <a:spLocks noGrp="1" noChangeArrowheads="1"/>
          </p:cNvSpPr>
          <p:nvPr>
            <p:ph type="body" sz="quarter" idx="3"/>
          </p:nvPr>
        </p:nvSpPr>
        <p:spPr bwMode="auto">
          <a:xfrm>
            <a:off x="914400" y="4343400"/>
            <a:ext cx="50292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t" anchorCtr="0" compatLnSpc="1">
            <a:prstTxWarp prst="textNoShape">
              <a:avLst/>
            </a:prstTxWarp>
          </a:bodyPr>
          <a:lstStyle/>
          <a:p>
            <a:pPr lvl="0"/>
            <a:r>
              <a:rPr lang="en-US" altLang="zh-CN" noProof="0"/>
              <a:t>Click to edit Master text styles</a:t>
            </a:r>
          </a:p>
          <a:p>
            <a:pPr lvl="1"/>
            <a:r>
              <a:rPr lang="en-US" altLang="zh-CN" noProof="0"/>
              <a:t>Second level</a:t>
            </a:r>
          </a:p>
          <a:p>
            <a:pPr lvl="2"/>
            <a:r>
              <a:rPr lang="en-US" altLang="zh-CN" noProof="0"/>
              <a:t>Third level</a:t>
            </a:r>
          </a:p>
          <a:p>
            <a:pPr lvl="3"/>
            <a:r>
              <a:rPr lang="en-US" altLang="zh-CN" noProof="0"/>
              <a:t>Fourth level</a:t>
            </a:r>
          </a:p>
          <a:p>
            <a:pPr lvl="4"/>
            <a:r>
              <a:rPr lang="en-US" altLang="zh-CN" noProof="0"/>
              <a:t>Fifth level</a:t>
            </a:r>
          </a:p>
        </p:txBody>
      </p:sp>
      <p:sp>
        <p:nvSpPr>
          <p:cNvPr id="52230" name="Rectangle 6"/>
          <p:cNvSpPr>
            <a:spLocks noGrp="1" noChangeArrowheads="1"/>
          </p:cNvSpPr>
          <p:nvPr>
            <p:ph type="ftr" sz="quarter" idx="4"/>
          </p:nvPr>
        </p:nvSpPr>
        <p:spPr bwMode="auto">
          <a:xfrm>
            <a:off x="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b" anchorCtr="0" compatLnSpc="1">
            <a:prstTxWarp prst="textNoShape">
              <a:avLst/>
            </a:prstTxWarp>
          </a:bodyPr>
          <a:lstStyle>
            <a:lvl1pPr eaLnBrk="0" hangingPunct="0">
              <a:defRPr sz="1200">
                <a:latin typeface="Helvetica" pitchFamily="34" charset="0"/>
                <a:ea typeface="宋体" pitchFamily="2" charset="-122"/>
              </a:defRPr>
            </a:lvl1pPr>
          </a:lstStyle>
          <a:p>
            <a:pPr>
              <a:defRPr/>
            </a:pPr>
            <a:endParaRPr lang="en-US" altLang="zh-CN"/>
          </a:p>
        </p:txBody>
      </p:sp>
      <p:sp>
        <p:nvSpPr>
          <p:cNvPr id="52231" name="Rectangle 7"/>
          <p:cNvSpPr>
            <a:spLocks noGrp="1" noChangeArrowheads="1"/>
          </p:cNvSpPr>
          <p:nvPr>
            <p:ph type="sldNum" sz="quarter" idx="5"/>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b" anchorCtr="0" compatLnSpc="1">
            <a:prstTxWarp prst="textNoShape">
              <a:avLst/>
            </a:prstTxWarp>
          </a:bodyPr>
          <a:lstStyle>
            <a:lvl1pPr algn="r" eaLnBrk="0" hangingPunct="0">
              <a:defRPr sz="1200">
                <a:latin typeface="Helvetica" pitchFamily="34" charset="0"/>
                <a:ea typeface="宋体" pitchFamily="2" charset="-122"/>
              </a:defRPr>
            </a:lvl1pPr>
          </a:lstStyle>
          <a:p>
            <a:pPr>
              <a:defRPr/>
            </a:pPr>
            <a:fld id="{12302D9F-96F8-4751-B3BB-F52E1233E1B3}" type="slidenum">
              <a:rPr lang="zh-CN" altLang="en-US"/>
              <a:pPr>
                <a:defRPr/>
              </a:pPr>
              <a:t>‹#›</a:t>
            </a:fld>
            <a:endParaRPr lang="en-US" altLang="zh-CN"/>
          </a:p>
        </p:txBody>
      </p:sp>
    </p:spTree>
    <p:extLst>
      <p:ext uri="{BB962C8B-B14F-4D97-AF65-F5344CB8AC3E}">
        <p14:creationId xmlns:p14="http://schemas.microsoft.com/office/powerpoint/2010/main" val="11893507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tochasticresonance.wordpress.com/" TargetMode="External"/><Relationship Id="rId2" Type="http://schemas.openxmlformats.org/officeDocument/2006/relationships/slide" Target="../slides/slide53.xml"/><Relationship Id="rId1" Type="http://schemas.openxmlformats.org/officeDocument/2006/relationships/notesMaster" Target="../notesMasters/notesMaster1.xml"/><Relationship Id="rId6" Type="http://schemas.openxmlformats.org/officeDocument/2006/relationships/hyperlink" Target="https://theagileadmin.com/2010/10/15/a-devops-manifesto/#comment-3933" TargetMode="External"/><Relationship Id="rId5" Type="http://schemas.openxmlformats.org/officeDocument/2006/relationships/hyperlink" Target="http://twitter.com/KrisBuytaert" TargetMode="External"/><Relationship Id="rId4" Type="http://schemas.openxmlformats.org/officeDocument/2006/relationships/hyperlink" Target="https://theagileadmin.com/2010/10/15/a-devops-manifesto/#comment-210" TargetMode="Externa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baike.baidu.com/item/%E7%BB%B4%E4%B9%9F%E7%BA%B3/6412" TargetMode="External"/><Relationship Id="rId2" Type="http://schemas.openxmlformats.org/officeDocument/2006/relationships/slide" Target="../slides/slide24.xml"/><Relationship Id="rId1" Type="http://schemas.openxmlformats.org/officeDocument/2006/relationships/notesMaster" Target="../notesMasters/notesMaster1.xml"/><Relationship Id="rId6" Type="http://schemas.openxmlformats.org/officeDocument/2006/relationships/hyperlink" Target="https://baike.baidu.com/item/%E6%97%81%E8%A7%82%E8%80%85/2492009" TargetMode="External"/><Relationship Id="rId5" Type="http://schemas.openxmlformats.org/officeDocument/2006/relationships/hyperlink" Target="https://baike.baidu.com/item/%E8%87%AA%E4%BC%A0%E4%BD%93%E5%B0%8F%E8%AF%B4/7512202" TargetMode="External"/><Relationship Id="rId4" Type="http://schemas.openxmlformats.org/officeDocument/2006/relationships/hyperlink" Target="https://baike.baidu.com/item/%E8%8D%B7%E5%85%B0/190469" TargetMode="Externa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Times New Roman" pitchFamily="18" charset="0"/>
                <a:ea typeface="宋体" charset="-122"/>
              </a:defRPr>
            </a:lvl1pPr>
            <a:lvl2pPr marL="742950" indent="-285750" eaLnBrk="0" hangingPunct="0">
              <a:spcBef>
                <a:spcPct val="30000"/>
              </a:spcBef>
              <a:defRPr sz="1200">
                <a:solidFill>
                  <a:schemeClr val="tx1"/>
                </a:solidFill>
                <a:latin typeface="Times New Roman" pitchFamily="18" charset="0"/>
                <a:ea typeface="宋体" charset="-122"/>
              </a:defRPr>
            </a:lvl2pPr>
            <a:lvl3pPr marL="1143000" indent="-228600" eaLnBrk="0" hangingPunct="0">
              <a:spcBef>
                <a:spcPct val="30000"/>
              </a:spcBef>
              <a:defRPr sz="1200">
                <a:solidFill>
                  <a:schemeClr val="tx1"/>
                </a:solidFill>
                <a:latin typeface="Times New Roman" pitchFamily="18" charset="0"/>
                <a:ea typeface="宋体" charset="-122"/>
              </a:defRPr>
            </a:lvl3pPr>
            <a:lvl4pPr marL="1600200" indent="-228600" eaLnBrk="0" hangingPunct="0">
              <a:spcBef>
                <a:spcPct val="30000"/>
              </a:spcBef>
              <a:defRPr sz="1200">
                <a:solidFill>
                  <a:schemeClr val="tx1"/>
                </a:solidFill>
                <a:latin typeface="Times New Roman" pitchFamily="18" charset="0"/>
                <a:ea typeface="宋体" charset="-122"/>
              </a:defRPr>
            </a:lvl4pPr>
            <a:lvl5pPr marL="2057400" indent="-228600" eaLnBrk="0" hangingPunct="0">
              <a:spcBef>
                <a:spcPct val="30000"/>
              </a:spcBef>
              <a:defRPr sz="1200">
                <a:solidFill>
                  <a:schemeClr val="tx1"/>
                </a:solidFill>
                <a:latin typeface="Times New Roman" pitchFamily="18" charset="0"/>
                <a:ea typeface="宋体" charset="-122"/>
              </a:defRPr>
            </a:lvl5pPr>
            <a:lvl6pPr marL="2514600" indent="-228600" eaLnBrk="0" fontAlgn="base" hangingPunct="0">
              <a:spcBef>
                <a:spcPct val="30000"/>
              </a:spcBef>
              <a:spcAft>
                <a:spcPct val="0"/>
              </a:spcAft>
              <a:defRPr sz="1200">
                <a:solidFill>
                  <a:schemeClr val="tx1"/>
                </a:solidFill>
                <a:latin typeface="Times New Roman" pitchFamily="18" charset="0"/>
                <a:ea typeface="宋体" charset="-122"/>
              </a:defRPr>
            </a:lvl6pPr>
            <a:lvl7pPr marL="2971800" indent="-228600" eaLnBrk="0" fontAlgn="base" hangingPunct="0">
              <a:spcBef>
                <a:spcPct val="30000"/>
              </a:spcBef>
              <a:spcAft>
                <a:spcPct val="0"/>
              </a:spcAft>
              <a:defRPr sz="1200">
                <a:solidFill>
                  <a:schemeClr val="tx1"/>
                </a:solidFill>
                <a:latin typeface="Times New Roman" pitchFamily="18" charset="0"/>
                <a:ea typeface="宋体" charset="-122"/>
              </a:defRPr>
            </a:lvl7pPr>
            <a:lvl8pPr marL="3429000" indent="-228600" eaLnBrk="0" fontAlgn="base" hangingPunct="0">
              <a:spcBef>
                <a:spcPct val="30000"/>
              </a:spcBef>
              <a:spcAft>
                <a:spcPct val="0"/>
              </a:spcAft>
              <a:defRPr sz="1200">
                <a:solidFill>
                  <a:schemeClr val="tx1"/>
                </a:solidFill>
                <a:latin typeface="Times New Roman" pitchFamily="18" charset="0"/>
                <a:ea typeface="宋体" charset="-122"/>
              </a:defRPr>
            </a:lvl8pPr>
            <a:lvl9pPr marL="3886200" indent="-228600" eaLnBrk="0" fontAlgn="base" hangingPunct="0">
              <a:spcBef>
                <a:spcPct val="30000"/>
              </a:spcBef>
              <a:spcAft>
                <a:spcPct val="0"/>
              </a:spcAft>
              <a:defRPr sz="1200">
                <a:solidFill>
                  <a:schemeClr val="tx1"/>
                </a:solidFill>
                <a:latin typeface="Times New Roman" pitchFamily="18" charset="0"/>
                <a:ea typeface="宋体" charset="-122"/>
              </a:defRPr>
            </a:lvl9pPr>
          </a:lstStyle>
          <a:p>
            <a:pPr>
              <a:spcBef>
                <a:spcPct val="0"/>
              </a:spcBef>
            </a:pPr>
            <a:fld id="{1D35ADB2-7BB9-41DE-86BE-A0AB227F413F}" type="slidenum">
              <a:rPr lang="zh-CN" altLang="en-US" smtClean="0">
                <a:latin typeface="Helvetica" pitchFamily="34" charset="0"/>
              </a:rPr>
              <a:pPr>
                <a:spcBef>
                  <a:spcPct val="0"/>
                </a:spcBef>
              </a:pPr>
              <a:t>1</a:t>
            </a:fld>
            <a:endParaRPr lang="en-US" altLang="zh-CN">
              <a:latin typeface="Helvetica" pitchFamily="34" charset="0"/>
            </a:endParaRPr>
          </a:p>
        </p:txBody>
      </p:sp>
      <p:sp>
        <p:nvSpPr>
          <p:cNvPr id="84995" name="Rectangle 2"/>
          <p:cNvSpPr>
            <a:spLocks noGrp="1" noRot="1" noChangeAspect="1" noChangeArrowheads="1" noTextEdit="1"/>
          </p:cNvSpPr>
          <p:nvPr>
            <p:ph type="sldImg"/>
          </p:nvPr>
        </p:nvSpPr>
        <p:spPr>
          <a:ln/>
        </p:spPr>
      </p:sp>
      <p:sp>
        <p:nvSpPr>
          <p:cNvPr id="84996" name="Rectangle 3"/>
          <p:cNvSpPr>
            <a:spLocks noGrp="1" noChangeArrowheads="1"/>
          </p:cNvSpPr>
          <p:nvPr>
            <p:ph type="body" idx="1"/>
          </p:nvPr>
        </p:nvSpPr>
        <p:spPr>
          <a:noFill/>
        </p:spPr>
        <p:txBody>
          <a:bodyPr/>
          <a:lstStyle/>
          <a:p>
            <a:pPr eaLnBrk="1" hangingPunct="1"/>
            <a:endParaRPr lang="zh-CN" altLang="en-US">
              <a:ea typeface="宋体" charset="-122"/>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7"/>
          <p:cNvSpPr txBox="1">
            <a:spLocks noGrp="1" noChangeArrowheads="1"/>
          </p:cNvSpPr>
          <p:nvPr/>
        </p:nvSpPr>
        <p:spPr bwMode="auto">
          <a:xfrm>
            <a:off x="3917950" y="8650288"/>
            <a:ext cx="2940050"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739" tIns="46871" rIns="93739" bIns="46871" anchor="b"/>
          <a:lstStyle>
            <a:lvl1pPr defTabSz="930275" eaLnBrk="0" hangingPunct="0">
              <a:defRPr>
                <a:solidFill>
                  <a:schemeClr val="tx1"/>
                </a:solidFill>
                <a:latin typeface="Tahoma" pitchFamily="34" charset="0"/>
                <a:ea typeface="宋体" pitchFamily="2" charset="-122"/>
              </a:defRPr>
            </a:lvl1pPr>
            <a:lvl2pPr marL="742950" indent="-285750" defTabSz="930275" eaLnBrk="0" hangingPunct="0">
              <a:defRPr>
                <a:solidFill>
                  <a:schemeClr val="tx1"/>
                </a:solidFill>
                <a:latin typeface="Tahoma" pitchFamily="34" charset="0"/>
                <a:ea typeface="宋体" pitchFamily="2" charset="-122"/>
              </a:defRPr>
            </a:lvl2pPr>
            <a:lvl3pPr marL="1143000" indent="-228600" defTabSz="930275" eaLnBrk="0" hangingPunct="0">
              <a:defRPr>
                <a:solidFill>
                  <a:schemeClr val="tx1"/>
                </a:solidFill>
                <a:latin typeface="Tahoma" pitchFamily="34" charset="0"/>
                <a:ea typeface="宋体" pitchFamily="2" charset="-122"/>
              </a:defRPr>
            </a:lvl3pPr>
            <a:lvl4pPr marL="1600200" indent="-228600" defTabSz="930275" eaLnBrk="0" hangingPunct="0">
              <a:defRPr>
                <a:solidFill>
                  <a:schemeClr val="tx1"/>
                </a:solidFill>
                <a:latin typeface="Tahoma" pitchFamily="34" charset="0"/>
                <a:ea typeface="宋体" pitchFamily="2" charset="-122"/>
              </a:defRPr>
            </a:lvl4pPr>
            <a:lvl5pPr marL="2057400" indent="-228600" defTabSz="930275" eaLnBrk="0" hangingPunct="0">
              <a:defRPr>
                <a:solidFill>
                  <a:schemeClr val="tx1"/>
                </a:solidFill>
                <a:latin typeface="Tahoma" pitchFamily="34" charset="0"/>
                <a:ea typeface="宋体" pitchFamily="2" charset="-122"/>
              </a:defRPr>
            </a:lvl5pPr>
            <a:lvl6pPr marL="2514600" indent="-228600" defTabSz="930275" eaLnBrk="0" fontAlgn="base" hangingPunct="0">
              <a:spcBef>
                <a:spcPct val="0"/>
              </a:spcBef>
              <a:spcAft>
                <a:spcPct val="0"/>
              </a:spcAft>
              <a:defRPr>
                <a:solidFill>
                  <a:schemeClr val="tx1"/>
                </a:solidFill>
                <a:latin typeface="Tahoma" pitchFamily="34" charset="0"/>
                <a:ea typeface="宋体" pitchFamily="2" charset="-122"/>
              </a:defRPr>
            </a:lvl6pPr>
            <a:lvl7pPr marL="2971800" indent="-228600" defTabSz="930275" eaLnBrk="0" fontAlgn="base" hangingPunct="0">
              <a:spcBef>
                <a:spcPct val="0"/>
              </a:spcBef>
              <a:spcAft>
                <a:spcPct val="0"/>
              </a:spcAft>
              <a:defRPr>
                <a:solidFill>
                  <a:schemeClr val="tx1"/>
                </a:solidFill>
                <a:latin typeface="Tahoma" pitchFamily="34" charset="0"/>
                <a:ea typeface="宋体" pitchFamily="2" charset="-122"/>
              </a:defRPr>
            </a:lvl7pPr>
            <a:lvl8pPr marL="3429000" indent="-228600" defTabSz="930275" eaLnBrk="0" fontAlgn="base" hangingPunct="0">
              <a:spcBef>
                <a:spcPct val="0"/>
              </a:spcBef>
              <a:spcAft>
                <a:spcPct val="0"/>
              </a:spcAft>
              <a:defRPr>
                <a:solidFill>
                  <a:schemeClr val="tx1"/>
                </a:solidFill>
                <a:latin typeface="Tahoma" pitchFamily="34" charset="0"/>
                <a:ea typeface="宋体" pitchFamily="2" charset="-122"/>
              </a:defRPr>
            </a:lvl8pPr>
            <a:lvl9pPr marL="3886200" indent="-228600" defTabSz="930275" eaLnBrk="0" fontAlgn="base" hangingPunct="0">
              <a:spcBef>
                <a:spcPct val="0"/>
              </a:spcBef>
              <a:spcAft>
                <a:spcPct val="0"/>
              </a:spcAft>
              <a:defRPr>
                <a:solidFill>
                  <a:schemeClr val="tx1"/>
                </a:solidFill>
                <a:latin typeface="Tahoma" pitchFamily="34" charset="0"/>
                <a:ea typeface="宋体" pitchFamily="2" charset="-122"/>
              </a:defRPr>
            </a:lvl9pPr>
          </a:lstStyle>
          <a:p>
            <a:pPr algn="r"/>
            <a:fld id="{53ABC31F-9961-45B7-808C-56ACCD0505ED}" type="slidenum">
              <a:rPr lang="zh-CN" altLang="en-GB" sz="1000">
                <a:latin typeface="FuturaA Bk BT" pitchFamily="34" charset="0"/>
              </a:rPr>
              <a:pPr algn="r"/>
              <a:t>26</a:t>
            </a:fld>
            <a:endParaRPr lang="en-GB" altLang="zh-CN" sz="1000">
              <a:latin typeface="FuturaA Bk BT" pitchFamily="34" charset="0"/>
            </a:endParaRPr>
          </a:p>
        </p:txBody>
      </p:sp>
      <p:sp>
        <p:nvSpPr>
          <p:cNvPr id="227331" name="Rectangle 2"/>
          <p:cNvSpPr>
            <a:spLocks noGrp="1" noRot="1" noChangeAspect="1" noChangeArrowheads="1" noTextEdit="1"/>
          </p:cNvSpPr>
          <p:nvPr>
            <p:ph type="sldImg"/>
          </p:nvPr>
        </p:nvSpPr>
        <p:spPr>
          <a:xfrm>
            <a:off x="1152525" y="682625"/>
            <a:ext cx="4552950" cy="3414713"/>
          </a:xfrm>
        </p:spPr>
      </p:sp>
      <p:sp>
        <p:nvSpPr>
          <p:cNvPr id="227332" name="Rectangle 3"/>
          <p:cNvSpPr>
            <a:spLocks noGrp="1" noChangeArrowheads="1"/>
          </p:cNvSpPr>
          <p:nvPr>
            <p:ph type="body" idx="1"/>
          </p:nvPr>
        </p:nvSpPr>
        <p:spPr>
          <a:xfrm>
            <a:off x="903288" y="4325938"/>
            <a:ext cx="5051425" cy="4095750"/>
          </a:xfrm>
          <a:noFill/>
        </p:spPr>
        <p:txBody>
          <a:bodyPr lIns="93739" tIns="46871" rIns="93739" bIns="46871" anchor="t"/>
          <a:lstStyle/>
          <a:p>
            <a:pPr marL="117475" indent="-117475" eaLnBrk="1" hangingPunct="1"/>
            <a:r>
              <a:rPr lang="zh-CN" altLang="en-US" dirty="0"/>
              <a:t>敏捷概念提出前，面对不断的变化发展出不同的方法，这些方法具有一些共同的特点</a:t>
            </a:r>
            <a:endParaRPr lang="en-US" altLang="zh-CN" dirty="0"/>
          </a:p>
          <a:p>
            <a:pPr marL="117475" indent="-117475" eaLnBrk="1" hangingPunct="1"/>
            <a:endParaRPr lang="en-US" altLang="zh-CN" dirty="0"/>
          </a:p>
          <a:p>
            <a:pPr marL="117475" indent="-117475" eaLnBrk="1" hangingPunct="1"/>
            <a:r>
              <a:rPr lang="en-US" altLang="zh-CN" dirty="0"/>
              <a:t>ASD</a:t>
            </a:r>
            <a:r>
              <a:rPr lang="zh-CN" altLang="en-US" dirty="0"/>
              <a:t>，</a:t>
            </a:r>
            <a:r>
              <a:rPr lang="en-US" altLang="zh-CN" dirty="0"/>
              <a:t>Adaptive Software Development</a:t>
            </a:r>
          </a:p>
          <a:p>
            <a:pPr marL="117475" indent="-117475" eaLnBrk="1" hangingPunct="1"/>
            <a:r>
              <a:rPr lang="en-US" altLang="zh-CN" dirty="0"/>
              <a:t>LSD</a:t>
            </a:r>
            <a:r>
              <a:rPr lang="zh-CN" altLang="en-US" dirty="0"/>
              <a:t>，或</a:t>
            </a:r>
            <a:r>
              <a:rPr lang="en-US" altLang="zh-CN" dirty="0"/>
              <a:t>LD</a:t>
            </a:r>
            <a:r>
              <a:rPr lang="zh-CN" altLang="en-US" dirty="0"/>
              <a:t>，</a:t>
            </a:r>
            <a:r>
              <a:rPr lang="en-US" altLang="zh-CN" dirty="0"/>
              <a:t>Lean Software Development</a:t>
            </a:r>
          </a:p>
          <a:p>
            <a:pPr marL="117475" indent="-117475" eaLnBrk="1" hangingPunct="1"/>
            <a:r>
              <a:rPr lang="en-US" altLang="zh-CN" dirty="0"/>
              <a:t>FDD</a:t>
            </a:r>
            <a:r>
              <a:rPr lang="zh-CN" altLang="en-US" dirty="0"/>
              <a:t>，</a:t>
            </a:r>
            <a:r>
              <a:rPr lang="en-US" altLang="zh-CN" dirty="0"/>
              <a:t>Feature Driven Development</a:t>
            </a:r>
          </a:p>
          <a:p>
            <a:pPr marL="117475" indent="-117475" eaLnBrk="1" hangingPunct="1"/>
            <a:r>
              <a:rPr lang="en-US" altLang="zh-CN" dirty="0"/>
              <a:t>DSDM</a:t>
            </a:r>
            <a:r>
              <a:rPr lang="zh-CN" altLang="en-US" dirty="0"/>
              <a:t>，</a:t>
            </a:r>
            <a:r>
              <a:rPr lang="en-US" altLang="zh-CN" dirty="0"/>
              <a:t>Dynamic System Development Method</a:t>
            </a:r>
          </a:p>
          <a:p>
            <a:pPr marL="117475" indent="-117475" eaLnBrk="1" hangingPunct="1"/>
            <a:endParaRPr lang="en-US" altLang="zh-CN" dirty="0"/>
          </a:p>
          <a:p>
            <a:pPr marL="117475" indent="-117475" eaLnBrk="1" hangingPunct="1"/>
            <a:endParaRPr lang="en-US" altLang="zh-CN" dirty="0"/>
          </a:p>
        </p:txBody>
      </p:sp>
    </p:spTree>
    <p:extLst>
      <p:ext uri="{BB962C8B-B14F-4D97-AF65-F5344CB8AC3E}">
        <p14:creationId xmlns:p14="http://schemas.microsoft.com/office/powerpoint/2010/main" val="15386560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Rectangle 2"/>
          <p:cNvSpPr>
            <a:spLocks noGrp="1" noRot="1" noChangeAspect="1" noChangeArrowheads="1" noTextEdit="1"/>
          </p:cNvSpPr>
          <p:nvPr>
            <p:ph type="sldImg"/>
          </p:nvPr>
        </p:nvSpPr>
        <p:spPr/>
      </p:sp>
      <p:sp>
        <p:nvSpPr>
          <p:cNvPr id="228355" name="Rectangle 3"/>
          <p:cNvSpPr>
            <a:spLocks noGrp="1" noChangeArrowheads="1"/>
          </p:cNvSpPr>
          <p:nvPr>
            <p:ph type="body" idx="1"/>
          </p:nvPr>
        </p:nvSpPr>
        <p:spPr>
          <a:noFill/>
        </p:spPr>
        <p:txBody>
          <a:bodyPr/>
          <a:lstStyle/>
          <a:p>
            <a:endParaRPr lang="zh-CN" altLang="en-US"/>
          </a:p>
        </p:txBody>
      </p:sp>
    </p:spTree>
    <p:extLst>
      <p:ext uri="{BB962C8B-B14F-4D97-AF65-F5344CB8AC3E}">
        <p14:creationId xmlns:p14="http://schemas.microsoft.com/office/powerpoint/2010/main" val="28953764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8" name="Rectangle 2"/>
          <p:cNvSpPr>
            <a:spLocks noGrp="1" noRot="1" noChangeAspect="1" noChangeArrowheads="1" noTextEdit="1"/>
          </p:cNvSpPr>
          <p:nvPr>
            <p:ph type="sldImg"/>
          </p:nvPr>
        </p:nvSpPr>
        <p:spPr/>
      </p:sp>
      <p:sp>
        <p:nvSpPr>
          <p:cNvPr id="229379" name="Rectangle 3"/>
          <p:cNvSpPr>
            <a:spLocks noGrp="1" noChangeArrowheads="1"/>
          </p:cNvSpPr>
          <p:nvPr>
            <p:ph type="body" idx="1"/>
          </p:nvPr>
        </p:nvSpPr>
        <p:spPr>
          <a:noFill/>
        </p:spPr>
        <p:txBody>
          <a:bodyPr/>
          <a:lstStyle/>
          <a:p>
            <a:endParaRPr lang="zh-CN" altLang="en-US"/>
          </a:p>
        </p:txBody>
      </p:sp>
    </p:spTree>
    <p:extLst>
      <p:ext uri="{BB962C8B-B14F-4D97-AF65-F5344CB8AC3E}">
        <p14:creationId xmlns:p14="http://schemas.microsoft.com/office/powerpoint/2010/main" val="7522188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Rectangle 5"/>
          <p:cNvSpPr>
            <a:spLocks noGrp="1" noChangeArrowheads="1"/>
          </p:cNvSpPr>
          <p:nvPr>
            <p:ph type="sldNum" sz="quarter" idx="4294967295"/>
          </p:nvPr>
        </p:nvSpPr>
        <p:spPr bwMode="auto">
          <a:xfrm>
            <a:off x="3884613" y="8685213"/>
            <a:ext cx="29718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eaLnBrk="0" hangingPunct="0">
              <a:defRPr>
                <a:solidFill>
                  <a:schemeClr val="tx1"/>
                </a:solidFill>
                <a:latin typeface="Tahoma" pitchFamily="34" charset="0"/>
                <a:ea typeface="宋体" pitchFamily="2" charset="-122"/>
              </a:defRPr>
            </a:lvl1pPr>
            <a:lvl2pPr marL="742950" indent="-285750" defTabSz="930275" eaLnBrk="0" hangingPunct="0">
              <a:defRPr>
                <a:solidFill>
                  <a:schemeClr val="tx1"/>
                </a:solidFill>
                <a:latin typeface="Tahoma" pitchFamily="34" charset="0"/>
                <a:ea typeface="宋体" pitchFamily="2" charset="-122"/>
              </a:defRPr>
            </a:lvl2pPr>
            <a:lvl3pPr marL="1143000" indent="-228600" defTabSz="930275" eaLnBrk="0" hangingPunct="0">
              <a:defRPr>
                <a:solidFill>
                  <a:schemeClr val="tx1"/>
                </a:solidFill>
                <a:latin typeface="Tahoma" pitchFamily="34" charset="0"/>
                <a:ea typeface="宋体" pitchFamily="2" charset="-122"/>
              </a:defRPr>
            </a:lvl3pPr>
            <a:lvl4pPr marL="1600200" indent="-228600" defTabSz="930275" eaLnBrk="0" hangingPunct="0">
              <a:defRPr>
                <a:solidFill>
                  <a:schemeClr val="tx1"/>
                </a:solidFill>
                <a:latin typeface="Tahoma" pitchFamily="34" charset="0"/>
                <a:ea typeface="宋体" pitchFamily="2" charset="-122"/>
              </a:defRPr>
            </a:lvl4pPr>
            <a:lvl5pPr marL="2057400" indent="-228600" defTabSz="930275" eaLnBrk="0" hangingPunct="0">
              <a:defRPr>
                <a:solidFill>
                  <a:schemeClr val="tx1"/>
                </a:solidFill>
                <a:latin typeface="Tahoma" pitchFamily="34" charset="0"/>
                <a:ea typeface="宋体" pitchFamily="2" charset="-122"/>
              </a:defRPr>
            </a:lvl5pPr>
            <a:lvl6pPr marL="2514600" indent="-228600" defTabSz="930275" eaLnBrk="0" fontAlgn="base" hangingPunct="0">
              <a:spcBef>
                <a:spcPct val="0"/>
              </a:spcBef>
              <a:spcAft>
                <a:spcPct val="0"/>
              </a:spcAft>
              <a:defRPr>
                <a:solidFill>
                  <a:schemeClr val="tx1"/>
                </a:solidFill>
                <a:latin typeface="Tahoma" pitchFamily="34" charset="0"/>
                <a:ea typeface="宋体" pitchFamily="2" charset="-122"/>
              </a:defRPr>
            </a:lvl6pPr>
            <a:lvl7pPr marL="2971800" indent="-228600" defTabSz="930275" eaLnBrk="0" fontAlgn="base" hangingPunct="0">
              <a:spcBef>
                <a:spcPct val="0"/>
              </a:spcBef>
              <a:spcAft>
                <a:spcPct val="0"/>
              </a:spcAft>
              <a:defRPr>
                <a:solidFill>
                  <a:schemeClr val="tx1"/>
                </a:solidFill>
                <a:latin typeface="Tahoma" pitchFamily="34" charset="0"/>
                <a:ea typeface="宋体" pitchFamily="2" charset="-122"/>
              </a:defRPr>
            </a:lvl7pPr>
            <a:lvl8pPr marL="3429000" indent="-228600" defTabSz="930275" eaLnBrk="0" fontAlgn="base" hangingPunct="0">
              <a:spcBef>
                <a:spcPct val="0"/>
              </a:spcBef>
              <a:spcAft>
                <a:spcPct val="0"/>
              </a:spcAft>
              <a:defRPr>
                <a:solidFill>
                  <a:schemeClr val="tx1"/>
                </a:solidFill>
                <a:latin typeface="Tahoma" pitchFamily="34" charset="0"/>
                <a:ea typeface="宋体" pitchFamily="2" charset="-122"/>
              </a:defRPr>
            </a:lvl8pPr>
            <a:lvl9pPr marL="3886200" indent="-228600" defTabSz="930275" eaLnBrk="0" fontAlgn="base" hangingPunct="0">
              <a:spcBef>
                <a:spcPct val="0"/>
              </a:spcBef>
              <a:spcAft>
                <a:spcPct val="0"/>
              </a:spcAft>
              <a:defRPr>
                <a:solidFill>
                  <a:schemeClr val="tx1"/>
                </a:solidFill>
                <a:latin typeface="Tahoma" pitchFamily="34" charset="0"/>
                <a:ea typeface="宋体" pitchFamily="2" charset="-122"/>
              </a:defRPr>
            </a:lvl9pPr>
          </a:lstStyle>
          <a:p>
            <a:pPr eaLnBrk="1" hangingPunct="1"/>
            <a:fld id="{AA4C5880-FD31-4931-A79C-B92AEEB0037B}" type="slidenum">
              <a:rPr lang="en-US" altLang="zh-CN" sz="1000">
                <a:latin typeface="FuturaA Bk BT" pitchFamily="34" charset="0"/>
              </a:rPr>
              <a:pPr eaLnBrk="1" hangingPunct="1"/>
              <a:t>30</a:t>
            </a:fld>
            <a:endParaRPr lang="en-GB" altLang="zh-CN" sz="1000">
              <a:latin typeface="FuturaA Bk BT" pitchFamily="34" charset="0"/>
            </a:endParaRPr>
          </a:p>
        </p:txBody>
      </p:sp>
      <p:sp>
        <p:nvSpPr>
          <p:cNvPr id="230403" name="Rectangle 2"/>
          <p:cNvSpPr>
            <a:spLocks noGrp="1" noRot="1" noChangeAspect="1" noTextEdit="1"/>
          </p:cNvSpPr>
          <p:nvPr>
            <p:ph type="sldImg"/>
          </p:nvPr>
        </p:nvSpPr>
        <p:spPr>
          <a:xfrm>
            <a:off x="1152525" y="681038"/>
            <a:ext cx="4554538" cy="3416300"/>
          </a:xfrm>
        </p:spPr>
      </p:sp>
      <p:sp>
        <p:nvSpPr>
          <p:cNvPr id="230404" name="Rectangle 3"/>
          <p:cNvSpPr>
            <a:spLocks noGrp="1"/>
          </p:cNvSpPr>
          <p:nvPr>
            <p:ph type="body" idx="1"/>
          </p:nvPr>
        </p:nvSpPr>
        <p:spPr>
          <a:xfrm>
            <a:off x="903288" y="4325938"/>
            <a:ext cx="5051425" cy="4095750"/>
          </a:xfrm>
          <a:noFill/>
        </p:spPr>
        <p:txBody>
          <a:bodyPr anchor="t"/>
          <a:lstStyle/>
          <a:p>
            <a:pPr eaLnBrk="1" hangingPunct="1"/>
            <a:r>
              <a:rPr lang="en-US" altLang="zh-CN" dirty="0"/>
              <a:t>XP Principle</a:t>
            </a:r>
            <a:r>
              <a:rPr lang="zh-CN" altLang="en-US" dirty="0"/>
              <a:t>是指什么</a:t>
            </a:r>
            <a:endParaRPr lang="en-US" altLang="zh-CN" dirty="0"/>
          </a:p>
          <a:p>
            <a:pPr eaLnBrk="1" hangingPunct="1"/>
            <a:r>
              <a:rPr lang="zh-CN" altLang="en-US" dirty="0"/>
              <a:t>一些材料中把</a:t>
            </a:r>
            <a:r>
              <a:rPr lang="en-US" altLang="zh-CN" dirty="0"/>
              <a:t>Communication, simplicity, feedback, courage</a:t>
            </a:r>
            <a:r>
              <a:rPr lang="zh-CN" altLang="en-US" dirty="0"/>
              <a:t>称为</a:t>
            </a:r>
            <a:r>
              <a:rPr lang="en-US" altLang="zh-CN" dirty="0"/>
              <a:t>XP</a:t>
            </a:r>
            <a:r>
              <a:rPr lang="zh-CN" altLang="en-US" dirty="0"/>
              <a:t>的价值（原文</a:t>
            </a:r>
            <a:r>
              <a:rPr lang="en-US" altLang="zh-CN" dirty="0"/>
              <a:t>value</a:t>
            </a:r>
            <a:r>
              <a:rPr lang="zh-CN" altLang="en-US" dirty="0"/>
              <a:t>作动词）</a:t>
            </a:r>
            <a:endParaRPr lang="en-US" altLang="zh-CN" dirty="0"/>
          </a:p>
          <a:p>
            <a:pPr eaLnBrk="1" hangingPunct="1"/>
            <a:endParaRPr lang="en-US" altLang="zh-CN" dirty="0"/>
          </a:p>
          <a:p>
            <a:pPr eaLnBrk="1" hangingPunct="1"/>
            <a:endParaRPr lang="en-US" altLang="zh-CN" dirty="0"/>
          </a:p>
          <a:p>
            <a:pPr eaLnBrk="1" hangingPunct="1"/>
            <a:r>
              <a:rPr lang="en-US" altLang="zh-CN" dirty="0"/>
              <a:t>Scrum</a:t>
            </a:r>
            <a:r>
              <a:rPr lang="zh-CN" altLang="en-US" dirty="0"/>
              <a:t>的价值：</a:t>
            </a:r>
            <a:r>
              <a:rPr lang="en-US" altLang="zh-CN" dirty="0"/>
              <a:t>courage, focus, commitment, respect, openness</a:t>
            </a:r>
            <a:endParaRPr lang="zh-CN" altLang="en-US" dirty="0"/>
          </a:p>
        </p:txBody>
      </p:sp>
    </p:spTree>
    <p:extLst>
      <p:ext uri="{BB962C8B-B14F-4D97-AF65-F5344CB8AC3E}">
        <p14:creationId xmlns:p14="http://schemas.microsoft.com/office/powerpoint/2010/main" val="26831811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5718244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Rectangle 2"/>
          <p:cNvSpPr>
            <a:spLocks noGrp="1" noRot="1" noChangeAspect="1" noChangeArrowheads="1" noTextEdit="1"/>
          </p:cNvSpPr>
          <p:nvPr>
            <p:ph type="sldImg"/>
          </p:nvPr>
        </p:nvSpPr>
        <p:spPr/>
      </p:sp>
      <p:sp>
        <p:nvSpPr>
          <p:cNvPr id="198659" name="Rectangle 3"/>
          <p:cNvSpPr>
            <a:spLocks noGrp="1" noChangeArrowheads="1"/>
          </p:cNvSpPr>
          <p:nvPr>
            <p:ph type="body" idx="1"/>
          </p:nvPr>
        </p:nvSpPr>
        <p:spPr>
          <a:noFill/>
        </p:spPr>
        <p:txBody>
          <a:bodyPr/>
          <a:lstStyle/>
          <a:p>
            <a:pPr>
              <a:lnSpc>
                <a:spcPct val="90000"/>
              </a:lnSpc>
            </a:pPr>
            <a:r>
              <a:rPr lang="en-US" altLang="zh-CN" dirty="0"/>
              <a:t>In 1986, </a:t>
            </a:r>
            <a:r>
              <a:rPr lang="en-US" altLang="zh-CN" dirty="0" err="1"/>
              <a:t>Hirotaka</a:t>
            </a:r>
            <a:r>
              <a:rPr lang="en-US" altLang="zh-CN" dirty="0"/>
              <a:t> Takeuchi and </a:t>
            </a:r>
            <a:r>
              <a:rPr lang="en-US" altLang="zh-CN" dirty="0" err="1"/>
              <a:t>Ikujiro</a:t>
            </a:r>
            <a:r>
              <a:rPr lang="en-US" altLang="zh-CN" dirty="0"/>
              <a:t> Nonaka described a new approach to commercial product development that would increase speed and flexibility, based on case studies from manufacturing firms in the automotive, photocopier and printer industries.[4] They called this the holistic or rugby approach, as the whole process is performed by one cross-functional team across multiple overlapping phases, where the team "tries to go the distance as a unit, passing the ball back and forth".[4]</a:t>
            </a:r>
          </a:p>
          <a:p>
            <a:pPr>
              <a:lnSpc>
                <a:spcPct val="90000"/>
              </a:lnSpc>
            </a:pPr>
            <a:r>
              <a:rPr lang="en-US" altLang="zh-CN" dirty="0"/>
              <a:t>In rugby football, a scrum refers to the manner of restarting the game after a minor infraction. In the early 1990s, Ken </a:t>
            </a:r>
            <a:r>
              <a:rPr lang="en-US" altLang="zh-CN" dirty="0" err="1"/>
              <a:t>Schwaber</a:t>
            </a:r>
            <a:r>
              <a:rPr lang="en-US" altLang="zh-CN" dirty="0"/>
              <a:t> used what would become Scrum at his company, Advanced Development Methods, and Jeff Sutherland, with John </a:t>
            </a:r>
            <a:r>
              <a:rPr lang="en-US" altLang="zh-CN" dirty="0" err="1"/>
              <a:t>Scumniotales</a:t>
            </a:r>
            <a:r>
              <a:rPr lang="en-US" altLang="zh-CN" dirty="0"/>
              <a:t> and Jeff McKenna, developed a similar approach at Easel Corporation, and were the first to refer to it using the single word Scrum.[5]</a:t>
            </a:r>
          </a:p>
          <a:p>
            <a:pPr>
              <a:lnSpc>
                <a:spcPct val="90000"/>
              </a:lnSpc>
            </a:pPr>
            <a:r>
              <a:rPr lang="en-US" altLang="zh-CN" dirty="0"/>
              <a:t>In 1995, Sutherland and </a:t>
            </a:r>
            <a:r>
              <a:rPr lang="en-US" altLang="zh-CN" dirty="0" err="1"/>
              <a:t>Schwaber</a:t>
            </a:r>
            <a:r>
              <a:rPr lang="en-US" altLang="zh-CN" dirty="0"/>
              <a:t> jointly presented a paper describing the Scrum methodology at the Business Object Design and Implementation Workshop held as part of OOPSLA ’95 in Austin, Texas, its first public presentation.[6] </a:t>
            </a:r>
            <a:r>
              <a:rPr lang="en-US" altLang="zh-CN" dirty="0" err="1"/>
              <a:t>Schwaber</a:t>
            </a:r>
            <a:r>
              <a:rPr lang="en-US" altLang="zh-CN" dirty="0"/>
              <a:t> and Sutherland collaborated during the following years to merge the above writings, their experiences, and industry best practices into what is now known as Scrum.</a:t>
            </a:r>
          </a:p>
          <a:p>
            <a:pPr>
              <a:lnSpc>
                <a:spcPct val="90000"/>
              </a:lnSpc>
            </a:pPr>
            <a:r>
              <a:rPr lang="en-US" altLang="zh-CN" dirty="0"/>
              <a:t>In 2001, </a:t>
            </a:r>
            <a:r>
              <a:rPr lang="en-US" altLang="zh-CN" dirty="0" err="1"/>
              <a:t>Schwaber</a:t>
            </a:r>
            <a:r>
              <a:rPr lang="en-US" altLang="zh-CN" dirty="0"/>
              <a:t> worked with Mike Beedle to describe the method in the book Agile Software Development with Scrum.</a:t>
            </a:r>
            <a:endParaRPr lang="zh-CN" altLang="en-US" dirty="0"/>
          </a:p>
          <a:p>
            <a:pPr>
              <a:lnSpc>
                <a:spcPct val="90000"/>
              </a:lnSpc>
            </a:pPr>
            <a:endParaRPr lang="zh-CN" altLang="en-US" dirty="0"/>
          </a:p>
        </p:txBody>
      </p:sp>
    </p:spTree>
    <p:extLst>
      <p:ext uri="{BB962C8B-B14F-4D97-AF65-F5344CB8AC3E}">
        <p14:creationId xmlns:p14="http://schemas.microsoft.com/office/powerpoint/2010/main" val="21547465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r>
              <a:rPr lang="en-US" altLang="zh-CN" dirty="0"/>
              <a:t>HBR= Harvard Business Review</a:t>
            </a:r>
          </a:p>
          <a:p>
            <a:r>
              <a:rPr lang="en-US" altLang="zh-CN" dirty="0"/>
              <a:t>rugby approach</a:t>
            </a:r>
            <a:r>
              <a:rPr lang="zh-CN" altLang="en-US" dirty="0"/>
              <a:t>：创新的研发任务</a:t>
            </a:r>
          </a:p>
        </p:txBody>
      </p:sp>
    </p:spTree>
    <p:extLst>
      <p:ext uri="{BB962C8B-B14F-4D97-AF65-F5344CB8AC3E}">
        <p14:creationId xmlns:p14="http://schemas.microsoft.com/office/powerpoint/2010/main" val="1283453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7"/>
          <p:cNvSpPr txBox="1">
            <a:spLocks noGrp="1" noChangeArrowheads="1"/>
          </p:cNvSpPr>
          <p:nvPr/>
        </p:nvSpPr>
        <p:spPr bwMode="auto">
          <a:xfrm>
            <a:off x="3917950" y="8650288"/>
            <a:ext cx="2940050"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739" tIns="46871" rIns="93739" bIns="46871" anchor="b"/>
          <a:lstStyle>
            <a:lvl1pPr defTabSz="930275" eaLnBrk="0" hangingPunct="0">
              <a:defRPr>
                <a:solidFill>
                  <a:schemeClr val="tx1"/>
                </a:solidFill>
                <a:latin typeface="Tahoma" pitchFamily="34" charset="0"/>
                <a:ea typeface="宋体" pitchFamily="2" charset="-122"/>
              </a:defRPr>
            </a:lvl1pPr>
            <a:lvl2pPr marL="742950" indent="-285750" defTabSz="930275" eaLnBrk="0" hangingPunct="0">
              <a:defRPr>
                <a:solidFill>
                  <a:schemeClr val="tx1"/>
                </a:solidFill>
                <a:latin typeface="Tahoma" pitchFamily="34" charset="0"/>
                <a:ea typeface="宋体" pitchFamily="2" charset="-122"/>
              </a:defRPr>
            </a:lvl2pPr>
            <a:lvl3pPr marL="1143000" indent="-228600" defTabSz="930275" eaLnBrk="0" hangingPunct="0">
              <a:defRPr>
                <a:solidFill>
                  <a:schemeClr val="tx1"/>
                </a:solidFill>
                <a:latin typeface="Tahoma" pitchFamily="34" charset="0"/>
                <a:ea typeface="宋体" pitchFamily="2" charset="-122"/>
              </a:defRPr>
            </a:lvl3pPr>
            <a:lvl4pPr marL="1600200" indent="-228600" defTabSz="930275" eaLnBrk="0" hangingPunct="0">
              <a:defRPr>
                <a:solidFill>
                  <a:schemeClr val="tx1"/>
                </a:solidFill>
                <a:latin typeface="Tahoma" pitchFamily="34" charset="0"/>
                <a:ea typeface="宋体" pitchFamily="2" charset="-122"/>
              </a:defRPr>
            </a:lvl4pPr>
            <a:lvl5pPr marL="2057400" indent="-228600" defTabSz="930275" eaLnBrk="0" hangingPunct="0">
              <a:defRPr>
                <a:solidFill>
                  <a:schemeClr val="tx1"/>
                </a:solidFill>
                <a:latin typeface="Tahoma" pitchFamily="34" charset="0"/>
                <a:ea typeface="宋体" pitchFamily="2" charset="-122"/>
              </a:defRPr>
            </a:lvl5pPr>
            <a:lvl6pPr marL="2514600" indent="-228600" defTabSz="930275" eaLnBrk="0" fontAlgn="base" hangingPunct="0">
              <a:spcBef>
                <a:spcPct val="0"/>
              </a:spcBef>
              <a:spcAft>
                <a:spcPct val="0"/>
              </a:spcAft>
              <a:defRPr>
                <a:solidFill>
                  <a:schemeClr val="tx1"/>
                </a:solidFill>
                <a:latin typeface="Tahoma" pitchFamily="34" charset="0"/>
                <a:ea typeface="宋体" pitchFamily="2" charset="-122"/>
              </a:defRPr>
            </a:lvl6pPr>
            <a:lvl7pPr marL="2971800" indent="-228600" defTabSz="930275" eaLnBrk="0" fontAlgn="base" hangingPunct="0">
              <a:spcBef>
                <a:spcPct val="0"/>
              </a:spcBef>
              <a:spcAft>
                <a:spcPct val="0"/>
              </a:spcAft>
              <a:defRPr>
                <a:solidFill>
                  <a:schemeClr val="tx1"/>
                </a:solidFill>
                <a:latin typeface="Tahoma" pitchFamily="34" charset="0"/>
                <a:ea typeface="宋体" pitchFamily="2" charset="-122"/>
              </a:defRPr>
            </a:lvl7pPr>
            <a:lvl8pPr marL="3429000" indent="-228600" defTabSz="930275" eaLnBrk="0" fontAlgn="base" hangingPunct="0">
              <a:spcBef>
                <a:spcPct val="0"/>
              </a:spcBef>
              <a:spcAft>
                <a:spcPct val="0"/>
              </a:spcAft>
              <a:defRPr>
                <a:solidFill>
                  <a:schemeClr val="tx1"/>
                </a:solidFill>
                <a:latin typeface="Tahoma" pitchFamily="34" charset="0"/>
                <a:ea typeface="宋体" pitchFamily="2" charset="-122"/>
              </a:defRPr>
            </a:lvl8pPr>
            <a:lvl9pPr marL="3886200" indent="-228600" defTabSz="930275" eaLnBrk="0" fontAlgn="base" hangingPunct="0">
              <a:spcBef>
                <a:spcPct val="0"/>
              </a:spcBef>
              <a:spcAft>
                <a:spcPct val="0"/>
              </a:spcAft>
              <a:defRPr>
                <a:solidFill>
                  <a:schemeClr val="tx1"/>
                </a:solidFill>
                <a:latin typeface="Tahoma" pitchFamily="34" charset="0"/>
                <a:ea typeface="宋体" pitchFamily="2" charset="-122"/>
              </a:defRPr>
            </a:lvl9pPr>
          </a:lstStyle>
          <a:p>
            <a:pPr algn="r"/>
            <a:fld id="{731E557B-5578-4652-83DA-6121C08945D9}" type="slidenum">
              <a:rPr lang="zh-CN" altLang="en-GB" sz="1000">
                <a:latin typeface="FuturaA Bk BT" pitchFamily="34" charset="0"/>
              </a:rPr>
              <a:pPr algn="r"/>
              <a:t>35</a:t>
            </a:fld>
            <a:endParaRPr lang="en-GB" altLang="zh-CN" sz="1000">
              <a:latin typeface="FuturaA Bk BT" pitchFamily="34" charset="0"/>
            </a:endParaRPr>
          </a:p>
        </p:txBody>
      </p:sp>
      <p:sp>
        <p:nvSpPr>
          <p:cNvPr id="161795" name="Rectangle 2"/>
          <p:cNvSpPr>
            <a:spLocks noGrp="1" noRot="1" noChangeAspect="1" noChangeArrowheads="1" noTextEdit="1"/>
          </p:cNvSpPr>
          <p:nvPr>
            <p:ph type="sldImg"/>
          </p:nvPr>
        </p:nvSpPr>
        <p:spPr>
          <a:xfrm>
            <a:off x="1152525" y="682625"/>
            <a:ext cx="4552950" cy="3414713"/>
          </a:xfrm>
        </p:spPr>
      </p:sp>
      <p:sp>
        <p:nvSpPr>
          <p:cNvPr id="161796" name="Rectangle 3"/>
          <p:cNvSpPr>
            <a:spLocks noGrp="1" noChangeArrowheads="1"/>
          </p:cNvSpPr>
          <p:nvPr>
            <p:ph type="body" idx="1"/>
          </p:nvPr>
        </p:nvSpPr>
        <p:spPr>
          <a:xfrm>
            <a:off x="903288" y="4325938"/>
            <a:ext cx="5051425" cy="4095750"/>
          </a:xfrm>
          <a:noFill/>
        </p:spPr>
        <p:txBody>
          <a:bodyPr lIns="93739" tIns="46871" rIns="93739" bIns="46871" anchor="t"/>
          <a:lstStyle/>
          <a:p>
            <a:pPr marL="117475" indent="-117475" eaLnBrk="1" hangingPunct="1"/>
            <a:r>
              <a:rPr lang="en-US" altLang="zh-CN" sz="1200" dirty="0">
                <a:solidFill>
                  <a:srgbClr val="00B050"/>
                </a:solidFill>
                <a:latin typeface="Arial" pitchFamily="34" charset="0"/>
                <a:cs typeface="Arial" pitchFamily="34" charset="0"/>
              </a:rPr>
              <a:t>Increment</a:t>
            </a:r>
            <a:r>
              <a:rPr lang="zh-CN" altLang="en-US" sz="1200" dirty="0">
                <a:solidFill>
                  <a:srgbClr val="00B050"/>
                </a:solidFill>
                <a:latin typeface="Arial" pitchFamily="34" charset="0"/>
                <a:cs typeface="Arial" pitchFamily="34" charset="0"/>
              </a:rPr>
              <a:t>早期叫做</a:t>
            </a:r>
            <a:r>
              <a:rPr lang="en-US" altLang="zh-CN" sz="1200" dirty="0">
                <a:solidFill>
                  <a:srgbClr val="00B050"/>
                </a:solidFill>
                <a:latin typeface="Arial" pitchFamily="34" charset="0"/>
                <a:cs typeface="Arial" pitchFamily="34" charset="0"/>
              </a:rPr>
              <a:t>Potential Shippable Product Increment</a:t>
            </a:r>
            <a:endParaRPr lang="zh-CN" altLang="en-US" dirty="0"/>
          </a:p>
        </p:txBody>
      </p:sp>
    </p:spTree>
    <p:extLst>
      <p:ext uri="{BB962C8B-B14F-4D97-AF65-F5344CB8AC3E}">
        <p14:creationId xmlns:p14="http://schemas.microsoft.com/office/powerpoint/2010/main" val="26088127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2"/>
          <p:cNvSpPr>
            <a:spLocks noGrp="1" noRot="1" noChangeAspect="1" noChangeArrowheads="1" noTextEdit="1"/>
          </p:cNvSpPr>
          <p:nvPr>
            <p:ph type="sldImg"/>
          </p:nvPr>
        </p:nvSpPr>
        <p:spPr/>
      </p:sp>
      <p:sp>
        <p:nvSpPr>
          <p:cNvPr id="145411" name="Rectangle 3"/>
          <p:cNvSpPr>
            <a:spLocks noGrp="1" noChangeArrowheads="1"/>
          </p:cNvSpPr>
          <p:nvPr>
            <p:ph type="body" idx="1"/>
          </p:nvPr>
        </p:nvSpPr>
        <p:spPr>
          <a:noFill/>
        </p:spPr>
        <p:txBody>
          <a:bodyPr/>
          <a:lstStyle/>
          <a:p>
            <a:endParaRPr lang="zh-CN" altLang="en-US"/>
          </a:p>
        </p:txBody>
      </p:sp>
    </p:spTree>
    <p:extLst>
      <p:ext uri="{BB962C8B-B14F-4D97-AF65-F5344CB8AC3E}">
        <p14:creationId xmlns:p14="http://schemas.microsoft.com/office/powerpoint/2010/main" val="16610029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Slide Image Placeholder 1"/>
          <p:cNvSpPr>
            <a:spLocks noGrp="1" noRot="1" noChangeAspect="1" noTextEdit="1"/>
          </p:cNvSpPr>
          <p:nvPr>
            <p:ph type="sldImg"/>
          </p:nvPr>
        </p:nvSpPr>
        <p:spPr/>
      </p:sp>
      <p:sp>
        <p:nvSpPr>
          <p:cNvPr id="146435" name="Notes Placeholder 2"/>
          <p:cNvSpPr>
            <a:spLocks noGrp="1"/>
          </p:cNvSpPr>
          <p:nvPr>
            <p:ph type="body" idx="1"/>
          </p:nvPr>
        </p:nvSpPr>
        <p:spPr>
          <a:xfrm>
            <a:off x="685800" y="4343400"/>
            <a:ext cx="5486400" cy="4114800"/>
          </a:xfrm>
          <a:noFill/>
        </p:spPr>
        <p:txBody>
          <a:bodyPr anchor="t"/>
          <a:lstStyle/>
          <a:p>
            <a:pPr>
              <a:spcBef>
                <a:spcPct val="0"/>
              </a:spcBef>
            </a:pPr>
            <a:endParaRPr lang="en-US" altLang="zh-CN"/>
          </a:p>
        </p:txBody>
      </p:sp>
      <p:sp>
        <p:nvSpPr>
          <p:cNvPr id="146436" name="Slide Number Placeholder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itchFamily="34" charset="0"/>
                <a:ea typeface="宋体" pitchFamily="2" charset="-122"/>
              </a:defRPr>
            </a:lvl9pPr>
          </a:lstStyle>
          <a:p>
            <a:pPr algn="r" eaLnBrk="1" hangingPunct="1"/>
            <a:fld id="{58BDF758-3C7D-41C8-ACA9-04CB293D5B67}" type="slidenum">
              <a:rPr lang="en-US" altLang="zh-CN" sz="1200">
                <a:latin typeface="Calibri" pitchFamily="34" charset="0"/>
                <a:cs typeface="Arial" pitchFamily="34" charset="0"/>
              </a:rPr>
              <a:pPr algn="r" eaLnBrk="1" hangingPunct="1"/>
              <a:t>37</a:t>
            </a:fld>
            <a:endParaRPr lang="en-US" altLang="zh-CN" sz="1200">
              <a:latin typeface="Calibri" pitchFamily="34" charset="0"/>
              <a:cs typeface="Arial" pitchFamily="34" charset="0"/>
            </a:endParaRPr>
          </a:p>
        </p:txBody>
      </p:sp>
    </p:spTree>
    <p:extLst>
      <p:ext uri="{BB962C8B-B14F-4D97-AF65-F5344CB8AC3E}">
        <p14:creationId xmlns:p14="http://schemas.microsoft.com/office/powerpoint/2010/main" val="1573265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essence of software development: Learning</a:t>
            </a:r>
          </a:p>
          <a:p>
            <a:r>
              <a:rPr lang="en-US" altLang="zh-CN" dirty="0"/>
              <a:t>Increment and iteration</a:t>
            </a:r>
          </a:p>
          <a:p>
            <a:r>
              <a:rPr lang="en-US" altLang="zh-CN" dirty="0"/>
              <a:t>People in software engineering</a:t>
            </a:r>
          </a:p>
          <a:p>
            <a:r>
              <a:rPr lang="en-US" altLang="zh-CN" dirty="0"/>
              <a:t>What is ASD</a:t>
            </a:r>
          </a:p>
          <a:p>
            <a:endParaRPr lang="zh-CN" altLang="en-US" dirty="0"/>
          </a:p>
        </p:txBody>
      </p:sp>
      <p:sp>
        <p:nvSpPr>
          <p:cNvPr id="4" name="灯片编号占位符 3"/>
          <p:cNvSpPr>
            <a:spLocks noGrp="1"/>
          </p:cNvSpPr>
          <p:nvPr>
            <p:ph type="sldNum" sz="quarter" idx="5"/>
          </p:nvPr>
        </p:nvSpPr>
        <p:spPr/>
        <p:txBody>
          <a:bodyPr/>
          <a:lstStyle/>
          <a:p>
            <a:pPr>
              <a:defRPr/>
            </a:pPr>
            <a:fld id="{12302D9F-96F8-4751-B3BB-F52E1233E1B3}" type="slidenum">
              <a:rPr lang="zh-CN" altLang="en-US" smtClean="0"/>
              <a:pPr>
                <a:defRPr/>
              </a:pPr>
              <a:t>17</a:t>
            </a:fld>
            <a:endParaRPr lang="en-US" altLang="zh-CN"/>
          </a:p>
        </p:txBody>
      </p:sp>
    </p:spTree>
    <p:extLst>
      <p:ext uri="{BB962C8B-B14F-4D97-AF65-F5344CB8AC3E}">
        <p14:creationId xmlns:p14="http://schemas.microsoft.com/office/powerpoint/2010/main" val="10134529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幻灯片图像占位符 1"/>
          <p:cNvSpPr>
            <a:spLocks noGrp="1" noRot="1" noChangeAspect="1" noTextEdit="1"/>
          </p:cNvSpPr>
          <p:nvPr>
            <p:ph type="sldImg"/>
          </p:nvPr>
        </p:nvSpPr>
        <p:spPr/>
      </p:sp>
      <p:sp>
        <p:nvSpPr>
          <p:cNvPr id="147459" name="备注占位符 2"/>
          <p:cNvSpPr>
            <a:spLocks noGrp="1"/>
          </p:cNvSpPr>
          <p:nvPr>
            <p:ph type="body" idx="1"/>
          </p:nvPr>
        </p:nvSpPr>
        <p:spPr>
          <a:noFill/>
        </p:spPr>
        <p:txBody>
          <a:bodyPr/>
          <a:lstStyle/>
          <a:p>
            <a:endParaRPr lang="zh-CN" altLang="en-US"/>
          </a:p>
        </p:txBody>
      </p:sp>
    </p:spTree>
    <p:extLst>
      <p:ext uri="{BB962C8B-B14F-4D97-AF65-F5344CB8AC3E}">
        <p14:creationId xmlns:p14="http://schemas.microsoft.com/office/powerpoint/2010/main" val="27617184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2"/>
          <p:cNvSpPr>
            <a:spLocks noGrp="1" noRot="1" noChangeAspect="1" noTextEdit="1"/>
          </p:cNvSpPr>
          <p:nvPr>
            <p:ph type="sldImg"/>
          </p:nvPr>
        </p:nvSpPr>
        <p:spPr>
          <a:ln w="12700">
            <a:solidFill>
              <a:srgbClr val="000000"/>
            </a:solidFill>
            <a:miter lim="800000"/>
            <a:headEnd/>
            <a:tailEnd/>
          </a:ln>
        </p:spPr>
      </p:sp>
      <p:sp>
        <p:nvSpPr>
          <p:cNvPr id="148483" name="Rectangle 3"/>
          <p:cNvSpPr>
            <a:spLocks noGrp="1"/>
          </p:cNvSpPr>
          <p:nvPr>
            <p:ph type="body" idx="1"/>
          </p:nvPr>
        </p:nvSpPr>
        <p:spPr>
          <a:noFill/>
          <a:extLst>
            <a:ext uri="{91240B29-F687-4F45-9708-019B960494DF}">
              <a14:hiddenLine xmlns:a14="http://schemas.microsoft.com/office/drawing/2010/main" w="9525">
                <a:solidFill>
                  <a:srgbClr val="000000"/>
                </a:solidFill>
                <a:miter lim="800000"/>
                <a:headEnd/>
                <a:tailEnd/>
              </a14:hiddenLine>
            </a:ext>
          </a:extLst>
        </p:spPr>
        <p:txBody>
          <a:bodyPr anchor="t"/>
          <a:lstStyle/>
          <a:p>
            <a:endParaRPr lang="en-US" altLang="zh-CN" dirty="0"/>
          </a:p>
          <a:p>
            <a:r>
              <a:rPr lang="en-US" altLang="zh-CN" dirty="0"/>
              <a:t>Cadence 【</a:t>
            </a:r>
            <a:r>
              <a:rPr lang="en-US" altLang="zh-CN" sz="1200" b="0" i="0" kern="1200" dirty="0">
                <a:solidFill>
                  <a:schemeClr val="tx1"/>
                </a:solidFill>
                <a:effectLst/>
                <a:latin typeface="Times New Roman" pitchFamily="18" charset="0"/>
                <a:ea typeface="宋体" pitchFamily="2" charset="-122"/>
                <a:cs typeface="+mn-cs"/>
              </a:rPr>
              <a:t>(</a:t>
            </a:r>
            <a:r>
              <a:rPr lang="zh-CN" altLang="en-US" sz="1200" b="0" i="0" kern="1200" dirty="0">
                <a:solidFill>
                  <a:schemeClr val="tx1"/>
                </a:solidFill>
                <a:effectLst/>
                <a:latin typeface="Times New Roman" pitchFamily="18" charset="0"/>
                <a:ea typeface="宋体" pitchFamily="2" charset="-122"/>
                <a:cs typeface="+mn-cs"/>
              </a:rPr>
              <a:t>说话时语调的</a:t>
            </a:r>
            <a:r>
              <a:rPr lang="en-US" altLang="zh-CN" sz="1200" b="0" i="0" kern="1200" dirty="0">
                <a:solidFill>
                  <a:schemeClr val="tx1"/>
                </a:solidFill>
                <a:effectLst/>
                <a:latin typeface="Times New Roman" pitchFamily="18" charset="0"/>
                <a:ea typeface="宋体" pitchFamily="2" charset="-122"/>
                <a:cs typeface="+mn-cs"/>
              </a:rPr>
              <a:t>)</a:t>
            </a:r>
            <a:r>
              <a:rPr lang="zh-CN" altLang="en-US" sz="1200" b="0" i="0" kern="1200" dirty="0">
                <a:solidFill>
                  <a:schemeClr val="tx1"/>
                </a:solidFill>
                <a:effectLst/>
                <a:latin typeface="Times New Roman" pitchFamily="18" charset="0"/>
                <a:ea typeface="宋体" pitchFamily="2" charset="-122"/>
                <a:cs typeface="+mn-cs"/>
              </a:rPr>
              <a:t>抑扬顿挫，起落</a:t>
            </a:r>
            <a:r>
              <a:rPr lang="en-US" altLang="zh-CN" sz="1200" b="0" i="0" kern="1200" dirty="0">
                <a:solidFill>
                  <a:schemeClr val="tx1"/>
                </a:solidFill>
                <a:effectLst/>
                <a:latin typeface="Times New Roman" pitchFamily="18" charset="0"/>
                <a:ea typeface="宋体" pitchFamily="2" charset="-122"/>
                <a:cs typeface="+mn-cs"/>
              </a:rPr>
              <a:t>; (</a:t>
            </a:r>
            <a:r>
              <a:rPr lang="zh-CN" altLang="en-US" sz="1200" b="0" i="0" kern="1200" dirty="0">
                <a:solidFill>
                  <a:schemeClr val="tx1"/>
                </a:solidFill>
                <a:effectLst/>
                <a:latin typeface="Times New Roman" pitchFamily="18" charset="0"/>
                <a:ea typeface="宋体" pitchFamily="2" charset="-122"/>
                <a:cs typeface="+mn-cs"/>
              </a:rPr>
              <a:t>乐段或乐句的</a:t>
            </a:r>
            <a:r>
              <a:rPr lang="en-US" altLang="zh-CN" sz="1200" b="0" i="0" kern="1200" dirty="0">
                <a:solidFill>
                  <a:schemeClr val="tx1"/>
                </a:solidFill>
                <a:effectLst/>
                <a:latin typeface="Times New Roman" pitchFamily="18" charset="0"/>
                <a:ea typeface="宋体" pitchFamily="2" charset="-122"/>
                <a:cs typeface="+mn-cs"/>
              </a:rPr>
              <a:t>)</a:t>
            </a:r>
            <a:r>
              <a:rPr lang="zh-CN" altLang="en-US" sz="1200" b="0" i="0" kern="1200" dirty="0">
                <a:solidFill>
                  <a:schemeClr val="tx1"/>
                </a:solidFill>
                <a:effectLst/>
                <a:latin typeface="Times New Roman" pitchFamily="18" charset="0"/>
                <a:ea typeface="宋体" pitchFamily="2" charset="-122"/>
                <a:cs typeface="+mn-cs"/>
              </a:rPr>
              <a:t>收束，静止</a:t>
            </a:r>
            <a:r>
              <a:rPr lang="en-US" altLang="zh-CN" sz="1200" b="0" i="0" kern="1200" dirty="0">
                <a:solidFill>
                  <a:schemeClr val="tx1"/>
                </a:solidFill>
                <a:effectLst/>
                <a:latin typeface="Times New Roman" pitchFamily="18" charset="0"/>
                <a:ea typeface="宋体" pitchFamily="2" charset="-122"/>
                <a:cs typeface="+mn-cs"/>
              </a:rPr>
              <a:t>】</a:t>
            </a:r>
            <a:r>
              <a:rPr lang="zh-CN" altLang="en-US" sz="1200" b="0" i="0" kern="1200" dirty="0">
                <a:solidFill>
                  <a:schemeClr val="tx1"/>
                </a:solidFill>
                <a:effectLst/>
                <a:latin typeface="Times New Roman" pitchFamily="18" charset="0"/>
                <a:ea typeface="宋体" pitchFamily="2" charset="-122"/>
                <a:cs typeface="+mn-cs"/>
              </a:rPr>
              <a:t>：开发应该是有节奏的，各个活动时间是可预期的</a:t>
            </a:r>
            <a:endParaRPr lang="en-US" altLang="zh-CN" sz="1200" b="0" i="0" kern="1200" dirty="0">
              <a:solidFill>
                <a:schemeClr val="tx1"/>
              </a:solidFill>
              <a:effectLst/>
              <a:latin typeface="Times New Roman" pitchFamily="18" charset="0"/>
              <a:ea typeface="宋体" pitchFamily="2" charset="-122"/>
              <a:cs typeface="+mn-cs"/>
            </a:endParaRPr>
          </a:p>
          <a:p>
            <a:endParaRPr lang="en-US" altLang="zh-CN" dirty="0"/>
          </a:p>
          <a:p>
            <a:r>
              <a:rPr lang="en-US" altLang="zh-CN" dirty="0"/>
              <a:t>students symptom</a:t>
            </a:r>
            <a:r>
              <a:rPr lang="zh-CN" altLang="en-US" dirty="0"/>
              <a:t>，期末效应：学生喜欢把整个学期用完</a:t>
            </a:r>
            <a:endParaRPr lang="en-US" altLang="zh-CN" dirty="0"/>
          </a:p>
          <a:p>
            <a:endParaRPr lang="en-US" altLang="zh-CN" dirty="0"/>
          </a:p>
          <a:p>
            <a:r>
              <a:rPr lang="zh-CN" altLang="en-US" dirty="0"/>
              <a:t>短迭代的好处</a:t>
            </a:r>
            <a:endParaRPr lang="en-US" altLang="zh-CN" dirty="0"/>
          </a:p>
          <a:p>
            <a:endParaRPr lang="en-US" altLang="zh-CN" dirty="0"/>
          </a:p>
        </p:txBody>
      </p:sp>
    </p:spTree>
    <p:extLst>
      <p:ext uri="{BB962C8B-B14F-4D97-AF65-F5344CB8AC3E}">
        <p14:creationId xmlns:p14="http://schemas.microsoft.com/office/powerpoint/2010/main" val="281559816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2"/>
          <p:cNvSpPr>
            <a:spLocks noGrp="1" noRot="1" noChangeAspect="1" noTextEdit="1"/>
          </p:cNvSpPr>
          <p:nvPr>
            <p:ph type="sldImg"/>
          </p:nvPr>
        </p:nvSpPr>
        <p:spPr>
          <a:ln w="12700">
            <a:solidFill>
              <a:srgbClr val="000000"/>
            </a:solidFill>
            <a:miter lim="800000"/>
            <a:headEnd/>
            <a:tailEnd/>
          </a:ln>
        </p:spPr>
      </p:sp>
      <p:sp>
        <p:nvSpPr>
          <p:cNvPr id="150531" name="Rectangle 3"/>
          <p:cNvSpPr>
            <a:spLocks noGrp="1"/>
          </p:cNvSpPr>
          <p:nvPr>
            <p:ph type="body" idx="1"/>
          </p:nvPr>
        </p:nvSpPr>
        <p:spPr>
          <a:noFill/>
          <a:extLst>
            <a:ext uri="{91240B29-F687-4F45-9708-019B960494DF}">
              <a14:hiddenLine xmlns:a14="http://schemas.microsoft.com/office/drawing/2010/main" w="9525">
                <a:solidFill>
                  <a:srgbClr val="000000"/>
                </a:solidFill>
                <a:miter lim="800000"/>
                <a:headEnd/>
                <a:tailEnd/>
              </a14:hiddenLine>
            </a:ext>
          </a:extLst>
        </p:spPr>
        <p:txBody>
          <a:bodyPr anchor="t"/>
          <a:lstStyle/>
          <a:p>
            <a:r>
              <a:rPr lang="en-US" altLang="zh-CN" dirty="0"/>
              <a:t>Potential Shippable Product Increment</a:t>
            </a:r>
          </a:p>
          <a:p>
            <a:endParaRPr lang="en-US" altLang="zh-CN" dirty="0"/>
          </a:p>
          <a:p>
            <a:r>
              <a:rPr lang="en-US" altLang="zh-CN" dirty="0"/>
              <a:t>MVP - Minimum viable product </a:t>
            </a:r>
            <a:r>
              <a:rPr lang="zh-CN" altLang="en-US" dirty="0"/>
              <a:t>面向交付价值</a:t>
            </a:r>
            <a:endParaRPr lang="en-US" altLang="zh-CN" dirty="0"/>
          </a:p>
          <a:p>
            <a:endParaRPr lang="en-US" altLang="zh-CN" dirty="0"/>
          </a:p>
          <a:p>
            <a:r>
              <a:rPr lang="en-US" altLang="zh-CN" dirty="0"/>
              <a:t>Full cycle feedback</a:t>
            </a:r>
            <a:r>
              <a:rPr lang="zh-CN" altLang="en-US" dirty="0"/>
              <a:t>是指迭代中的分析、设计、实现、部署的整个周期中获取反馈。重点是一个面向价值的完整反馈循环，而不是针对单个阶段或一个局部</a:t>
            </a:r>
            <a:endParaRPr lang="en-US" altLang="zh-CN" dirty="0"/>
          </a:p>
        </p:txBody>
      </p:sp>
    </p:spTree>
    <p:extLst>
      <p:ext uri="{BB962C8B-B14F-4D97-AF65-F5344CB8AC3E}">
        <p14:creationId xmlns:p14="http://schemas.microsoft.com/office/powerpoint/2010/main" val="67761968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2"/>
          <p:cNvSpPr>
            <a:spLocks noGrp="1" noRot="1" noChangeAspect="1" noTextEdit="1"/>
          </p:cNvSpPr>
          <p:nvPr>
            <p:ph type="sldImg"/>
          </p:nvPr>
        </p:nvSpPr>
        <p:spPr>
          <a:ln w="12700">
            <a:solidFill>
              <a:srgbClr val="000000"/>
            </a:solidFill>
            <a:miter lim="800000"/>
            <a:headEnd/>
            <a:tailEnd/>
          </a:ln>
        </p:spPr>
      </p:sp>
      <p:sp>
        <p:nvSpPr>
          <p:cNvPr id="151555" name="Rectangle 3"/>
          <p:cNvSpPr>
            <a:spLocks noGrp="1"/>
          </p:cNvSpPr>
          <p:nvPr>
            <p:ph type="body" idx="1"/>
          </p:nvPr>
        </p:nvSpPr>
        <p:spPr>
          <a:noFill/>
          <a:extLst>
            <a:ext uri="{91240B29-F687-4F45-9708-019B960494DF}">
              <a14:hiddenLine xmlns:a14="http://schemas.microsoft.com/office/drawing/2010/main" w="9525">
                <a:solidFill>
                  <a:srgbClr val="000000"/>
                </a:solidFill>
                <a:miter lim="800000"/>
                <a:headEnd/>
                <a:tailEnd/>
              </a14:hiddenLine>
            </a:ext>
          </a:extLst>
        </p:spPr>
        <p:txBody>
          <a:bodyPr anchor="t"/>
          <a:lstStyle/>
          <a:p>
            <a:endParaRPr lang="zh-CN" altLang="en-US"/>
          </a:p>
        </p:txBody>
      </p:sp>
    </p:spTree>
    <p:extLst>
      <p:ext uri="{BB962C8B-B14F-4D97-AF65-F5344CB8AC3E}">
        <p14:creationId xmlns:p14="http://schemas.microsoft.com/office/powerpoint/2010/main" val="258691025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2"/>
          <p:cNvSpPr>
            <a:spLocks noGrp="1" noRot="1" noChangeAspect="1" noTextEdit="1"/>
          </p:cNvSpPr>
          <p:nvPr>
            <p:ph type="sldImg"/>
          </p:nvPr>
        </p:nvSpPr>
        <p:spPr>
          <a:ln w="12700">
            <a:solidFill>
              <a:srgbClr val="000000"/>
            </a:solidFill>
            <a:miter lim="800000"/>
            <a:headEnd/>
            <a:tailEnd/>
          </a:ln>
        </p:spPr>
      </p:sp>
      <p:sp>
        <p:nvSpPr>
          <p:cNvPr id="153603" name="Rectangle 3"/>
          <p:cNvSpPr>
            <a:spLocks noGrp="1"/>
          </p:cNvSpPr>
          <p:nvPr>
            <p:ph type="body" idx="1"/>
          </p:nvPr>
        </p:nvSpPr>
        <p:spPr>
          <a:noFill/>
          <a:extLst>
            <a:ext uri="{91240B29-F687-4F45-9708-019B960494DF}">
              <a14:hiddenLine xmlns:a14="http://schemas.microsoft.com/office/drawing/2010/main" w="9525">
                <a:solidFill>
                  <a:srgbClr val="000000"/>
                </a:solidFill>
                <a:miter lim="800000"/>
                <a:headEnd/>
                <a:tailEnd/>
              </a14:hiddenLine>
            </a:ext>
          </a:extLst>
        </p:spPr>
        <p:txBody>
          <a:bodyPr anchor="t"/>
          <a:lstStyle/>
          <a:p>
            <a:endParaRPr lang="zh-CN" altLang="en-US"/>
          </a:p>
        </p:txBody>
      </p:sp>
    </p:spTree>
    <p:extLst>
      <p:ext uri="{BB962C8B-B14F-4D97-AF65-F5344CB8AC3E}">
        <p14:creationId xmlns:p14="http://schemas.microsoft.com/office/powerpoint/2010/main" val="120201108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简单无脑完成任务不是一种好的工作状态</a:t>
            </a:r>
            <a:endParaRPr lang="en-US" altLang="zh-CN" dirty="0"/>
          </a:p>
          <a:p>
            <a:endParaRPr lang="en-US" altLang="zh-CN" dirty="0"/>
          </a:p>
          <a:p>
            <a:r>
              <a:rPr lang="zh-CN" altLang="en-US" dirty="0"/>
              <a:t>应该建立共同的目标，完成交付价值</a:t>
            </a:r>
            <a:endParaRPr lang="en-US" altLang="zh-CN" dirty="0"/>
          </a:p>
          <a:p>
            <a:endParaRPr lang="en-US" altLang="zh-CN" dirty="0"/>
          </a:p>
          <a:p>
            <a:r>
              <a:rPr lang="zh-CN" altLang="en-US" dirty="0"/>
              <a:t>协同和共识</a:t>
            </a:r>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87AFBFE8-AD15-4800-A6CA-5180055492E0}" type="slidenum">
              <a:rPr lang="zh-CN" altLang="en-US" smtClean="0"/>
              <a:t>43</a:t>
            </a:fld>
            <a:endParaRPr lang="zh-CN" altLang="en-US"/>
          </a:p>
        </p:txBody>
      </p:sp>
    </p:spTree>
    <p:extLst>
      <p:ext uri="{BB962C8B-B14F-4D97-AF65-F5344CB8AC3E}">
        <p14:creationId xmlns:p14="http://schemas.microsoft.com/office/powerpoint/2010/main" val="392574314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2"/>
          <p:cNvSpPr>
            <a:spLocks noGrp="1" noRot="1" noChangeAspect="1" noChangeArrowheads="1" noTextEdit="1"/>
          </p:cNvSpPr>
          <p:nvPr>
            <p:ph type="sldImg"/>
          </p:nvPr>
        </p:nvSpPr>
        <p:spPr/>
      </p:sp>
      <p:sp>
        <p:nvSpPr>
          <p:cNvPr id="162819" name="Rectangle 3"/>
          <p:cNvSpPr>
            <a:spLocks noGrp="1" noChangeArrowheads="1"/>
          </p:cNvSpPr>
          <p:nvPr>
            <p:ph type="body" idx="1"/>
          </p:nvPr>
        </p:nvSpPr>
        <p:spPr>
          <a:noFill/>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ltLang="zh-CN" sz="1200" dirty="0">
              <a:solidFill>
                <a:srgbClr val="000000"/>
              </a:solidFill>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rgbClr val="000000"/>
                </a:solidFill>
              </a:rPr>
              <a:t>Cross-functional</a:t>
            </a:r>
            <a:r>
              <a:rPr lang="zh-CN" altLang="en-US" sz="1200" dirty="0">
                <a:solidFill>
                  <a:srgbClr val="000000"/>
                </a:solidFill>
              </a:rPr>
              <a:t>：多功能团队，多职能团队</a:t>
            </a:r>
            <a:endParaRPr lang="en-US" altLang="zh-CN" sz="1200" dirty="0">
              <a:solidFill>
                <a:srgbClr val="000000"/>
              </a:solidFill>
            </a:endParaRPr>
          </a:p>
        </p:txBody>
      </p:sp>
    </p:spTree>
    <p:extLst>
      <p:ext uri="{BB962C8B-B14F-4D97-AF65-F5344CB8AC3E}">
        <p14:creationId xmlns:p14="http://schemas.microsoft.com/office/powerpoint/2010/main" val="386288287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2"/>
          <p:cNvSpPr>
            <a:spLocks noGrp="1" noRot="1" noChangeAspect="1" noChangeArrowheads="1" noTextEdit="1"/>
          </p:cNvSpPr>
          <p:nvPr>
            <p:ph type="sldImg"/>
          </p:nvPr>
        </p:nvSpPr>
        <p:spPr/>
      </p:sp>
      <p:sp>
        <p:nvSpPr>
          <p:cNvPr id="163843" name="Rectangle 3"/>
          <p:cNvSpPr>
            <a:spLocks noGrp="1" noChangeArrowheads="1"/>
          </p:cNvSpPr>
          <p:nvPr>
            <p:ph type="body" idx="1"/>
          </p:nvPr>
        </p:nvSpPr>
        <p:spPr>
          <a:noFill/>
        </p:spPr>
        <p:txBody>
          <a:bodyPr/>
          <a:lstStyle/>
          <a:p>
            <a:endParaRPr lang="zh-CN" altLang="en-US"/>
          </a:p>
        </p:txBody>
      </p:sp>
    </p:spTree>
    <p:extLst>
      <p:ext uri="{BB962C8B-B14F-4D97-AF65-F5344CB8AC3E}">
        <p14:creationId xmlns:p14="http://schemas.microsoft.com/office/powerpoint/2010/main" val="358541450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2"/>
          <p:cNvSpPr>
            <a:spLocks noGrp="1" noRot="1" noChangeAspect="1" noChangeArrowheads="1" noTextEdit="1"/>
          </p:cNvSpPr>
          <p:nvPr>
            <p:ph type="sldImg"/>
          </p:nvPr>
        </p:nvSpPr>
        <p:spPr/>
      </p:sp>
      <p:sp>
        <p:nvSpPr>
          <p:cNvPr id="164867" name="Rectangle 3"/>
          <p:cNvSpPr>
            <a:spLocks noGrp="1" noChangeArrowheads="1"/>
          </p:cNvSpPr>
          <p:nvPr>
            <p:ph type="body" idx="1"/>
          </p:nvPr>
        </p:nvSpPr>
        <p:spPr>
          <a:noFill/>
        </p:spPr>
        <p:txBody>
          <a:bodyPr/>
          <a:lstStyle/>
          <a:p>
            <a:r>
              <a:rPr lang="zh-CN" altLang="en-US" dirty="0"/>
              <a:t>？</a:t>
            </a:r>
            <a:endParaRPr lang="en-US" altLang="zh-CN" dirty="0"/>
          </a:p>
          <a:p>
            <a:r>
              <a:rPr lang="zh-CN" altLang="en-US" dirty="0"/>
              <a:t>图是狼？狼狗？</a:t>
            </a:r>
            <a:endParaRPr lang="en-US" altLang="zh-CN" dirty="0"/>
          </a:p>
          <a:p>
            <a:endParaRPr lang="zh-CN" altLang="en-US" dirty="0"/>
          </a:p>
        </p:txBody>
      </p:sp>
    </p:spTree>
    <p:extLst>
      <p:ext uri="{BB962C8B-B14F-4D97-AF65-F5344CB8AC3E}">
        <p14:creationId xmlns:p14="http://schemas.microsoft.com/office/powerpoint/2010/main" val="224113296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12302D9F-96F8-4751-B3BB-F52E1233E1B3}" type="slidenum">
              <a:rPr lang="zh-CN" altLang="en-US" smtClean="0"/>
              <a:pPr>
                <a:defRPr/>
              </a:pPr>
              <a:t>47</a:t>
            </a:fld>
            <a:endParaRPr lang="en-US" altLang="zh-CN"/>
          </a:p>
        </p:txBody>
      </p:sp>
    </p:spTree>
    <p:extLst>
      <p:ext uri="{BB962C8B-B14F-4D97-AF65-F5344CB8AC3E}">
        <p14:creationId xmlns:p14="http://schemas.microsoft.com/office/powerpoint/2010/main" val="16526090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1" dirty="0">
                <a:latin typeface="Trebuchet MS" pitchFamily="34" charset="0"/>
              </a:rPr>
              <a:t>Consortium for Information &amp; Software Quality (CISQ)</a:t>
            </a:r>
            <a:endParaRPr lang="zh-CN" altLang="en-US" dirty="0"/>
          </a:p>
        </p:txBody>
      </p:sp>
      <p:sp>
        <p:nvSpPr>
          <p:cNvPr id="4" name="灯片编号占位符 3"/>
          <p:cNvSpPr>
            <a:spLocks noGrp="1"/>
          </p:cNvSpPr>
          <p:nvPr>
            <p:ph type="sldNum" sz="quarter" idx="5"/>
          </p:nvPr>
        </p:nvSpPr>
        <p:spPr/>
        <p:txBody>
          <a:bodyPr/>
          <a:lstStyle/>
          <a:p>
            <a:pPr>
              <a:defRPr/>
            </a:pPr>
            <a:fld id="{12302D9F-96F8-4751-B3BB-F52E1233E1B3}" type="slidenum">
              <a:rPr lang="zh-CN" altLang="en-US" smtClean="0"/>
              <a:pPr>
                <a:defRPr/>
              </a:pPr>
              <a:t>18</a:t>
            </a:fld>
            <a:endParaRPr lang="en-US" altLang="zh-CN"/>
          </a:p>
        </p:txBody>
      </p:sp>
    </p:spTree>
    <p:extLst>
      <p:ext uri="{BB962C8B-B14F-4D97-AF65-F5344CB8AC3E}">
        <p14:creationId xmlns:p14="http://schemas.microsoft.com/office/powerpoint/2010/main" val="156578229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2"/>
          <p:cNvSpPr>
            <a:spLocks noGrp="1" noRot="1" noChangeAspect="1" noChangeArrowheads="1" noTextEdit="1"/>
          </p:cNvSpPr>
          <p:nvPr>
            <p:ph type="sldImg"/>
          </p:nvPr>
        </p:nvSpPr>
        <p:spPr/>
      </p:sp>
      <p:sp>
        <p:nvSpPr>
          <p:cNvPr id="162819" name="Rectangle 3"/>
          <p:cNvSpPr>
            <a:spLocks noGrp="1" noChangeArrowheads="1"/>
          </p:cNvSpPr>
          <p:nvPr>
            <p:ph type="body" idx="1"/>
          </p:nvPr>
        </p:nvSpPr>
        <p:spPr>
          <a:noFill/>
        </p:spPr>
        <p:txBody>
          <a:bodyPr/>
          <a:lstStyle/>
          <a:p>
            <a:r>
              <a:rPr lang="zh-CN" altLang="en-US" dirty="0"/>
              <a:t>最新的</a:t>
            </a:r>
            <a:r>
              <a:rPr lang="en-US" altLang="zh-CN" dirty="0"/>
              <a:t>Scrum Guide 2020</a:t>
            </a:r>
            <a:r>
              <a:rPr lang="zh-CN" altLang="en-US" dirty="0"/>
              <a:t>中，把</a:t>
            </a:r>
            <a:r>
              <a:rPr lang="en-US" altLang="zh-CN" dirty="0"/>
              <a:t>DoD</a:t>
            </a:r>
            <a:r>
              <a:rPr lang="zh-CN" altLang="en-US" dirty="0"/>
              <a:t>作为</a:t>
            </a:r>
            <a:r>
              <a:rPr lang="en-US" altLang="zh-CN" dirty="0"/>
              <a:t>Increment</a:t>
            </a:r>
            <a:r>
              <a:rPr lang="zh-CN" altLang="en-US" dirty="0"/>
              <a:t>的</a:t>
            </a:r>
            <a:r>
              <a:rPr lang="en-US" altLang="zh-CN" dirty="0"/>
              <a:t>Commitment</a:t>
            </a:r>
          </a:p>
          <a:p>
            <a:endParaRPr lang="zh-CN" altLang="en-US" dirty="0"/>
          </a:p>
        </p:txBody>
      </p:sp>
    </p:spTree>
    <p:extLst>
      <p:ext uri="{BB962C8B-B14F-4D97-AF65-F5344CB8AC3E}">
        <p14:creationId xmlns:p14="http://schemas.microsoft.com/office/powerpoint/2010/main" val="229598347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2"/>
          <p:cNvSpPr>
            <a:spLocks noGrp="1" noRot="1" noChangeAspect="1" noChangeArrowheads="1" noTextEdit="1"/>
          </p:cNvSpPr>
          <p:nvPr>
            <p:ph type="sldImg"/>
          </p:nvPr>
        </p:nvSpPr>
        <p:spPr/>
      </p:sp>
      <p:sp>
        <p:nvSpPr>
          <p:cNvPr id="162819" name="Rectangle 3"/>
          <p:cNvSpPr>
            <a:spLocks noGrp="1" noChangeArrowheads="1"/>
          </p:cNvSpPr>
          <p:nvPr>
            <p:ph type="body" idx="1"/>
          </p:nvPr>
        </p:nvSpPr>
        <p:spPr>
          <a:noFill/>
        </p:spPr>
        <p:txBody>
          <a:bodyPr/>
          <a:lstStyle/>
          <a:p>
            <a:r>
              <a:rPr lang="zh-CN" altLang="en-US" dirty="0"/>
              <a:t>在</a:t>
            </a:r>
            <a:r>
              <a:rPr lang="en-US" altLang="zh-CN" dirty="0"/>
              <a:t>Scrum</a:t>
            </a:r>
            <a:r>
              <a:rPr lang="zh-CN" altLang="en-US" dirty="0"/>
              <a:t>中，</a:t>
            </a:r>
            <a:r>
              <a:rPr lang="en-US" altLang="zh-CN" dirty="0"/>
              <a:t>DoD</a:t>
            </a:r>
            <a:r>
              <a:rPr lang="zh-CN" altLang="en-US" dirty="0"/>
              <a:t>是指增量而言的。但我们可以对其他制品讨论</a:t>
            </a:r>
            <a:r>
              <a:rPr lang="en-US" altLang="zh-CN" dirty="0"/>
              <a:t>DoD</a:t>
            </a:r>
            <a:r>
              <a:rPr lang="zh-CN" altLang="en-US" dirty="0"/>
              <a:t>，比如</a:t>
            </a:r>
            <a:r>
              <a:rPr lang="en-US" altLang="zh-CN" dirty="0"/>
              <a:t>User Story</a:t>
            </a:r>
            <a:r>
              <a:rPr lang="zh-CN" altLang="en-US" dirty="0"/>
              <a:t>、集成测试等等。</a:t>
            </a:r>
          </a:p>
        </p:txBody>
      </p:sp>
    </p:spTree>
    <p:extLst>
      <p:ext uri="{BB962C8B-B14F-4D97-AF65-F5344CB8AC3E}">
        <p14:creationId xmlns:p14="http://schemas.microsoft.com/office/powerpoint/2010/main" val="310056400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从高层抽象到低层具体</a:t>
            </a:r>
          </a:p>
        </p:txBody>
      </p:sp>
      <p:sp>
        <p:nvSpPr>
          <p:cNvPr id="4" name="灯片编号占位符 3"/>
          <p:cNvSpPr>
            <a:spLocks noGrp="1"/>
          </p:cNvSpPr>
          <p:nvPr>
            <p:ph type="sldNum" sz="quarter" idx="5"/>
          </p:nvPr>
        </p:nvSpPr>
        <p:spPr/>
        <p:txBody>
          <a:bodyPr/>
          <a:lstStyle/>
          <a:p>
            <a:pPr>
              <a:defRPr/>
            </a:pPr>
            <a:fld id="{12302D9F-96F8-4751-B3BB-F52E1233E1B3}" type="slidenum">
              <a:rPr lang="zh-CN" altLang="en-US" smtClean="0"/>
              <a:pPr>
                <a:defRPr/>
              </a:pPr>
              <a:t>52</a:t>
            </a:fld>
            <a:endParaRPr lang="en-US" altLang="zh-CN"/>
          </a:p>
        </p:txBody>
      </p:sp>
    </p:spTree>
    <p:extLst>
      <p:ext uri="{BB962C8B-B14F-4D97-AF65-F5344CB8AC3E}">
        <p14:creationId xmlns:p14="http://schemas.microsoft.com/office/powerpoint/2010/main" val="111193973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圈内对</a:t>
            </a:r>
            <a:r>
              <a:rPr lang="en-US" altLang="zh-CN" dirty="0"/>
              <a:t>DevOps</a:t>
            </a:r>
            <a:r>
              <a:rPr lang="zh-CN" altLang="en-US" dirty="0"/>
              <a:t>是否需要一个宣言（</a:t>
            </a:r>
            <a:r>
              <a:rPr lang="en-US" altLang="zh-CN" dirty="0"/>
              <a:t>manifesto</a:t>
            </a:r>
            <a:r>
              <a:rPr lang="zh-CN" altLang="en-US" dirty="0"/>
              <a:t>）仍然有不同的声音</a:t>
            </a:r>
            <a:endParaRPr lang="en-US" altLang="zh-CN" dirty="0"/>
          </a:p>
          <a:p>
            <a:endParaRPr lang="en-US" altLang="zh-CN" dirty="0"/>
          </a:p>
          <a:p>
            <a:pPr fontAlgn="base"/>
            <a:r>
              <a:rPr lang="en-US" altLang="zh-CN" sz="1200" b="1" i="0" u="none" strike="noStrike" kern="1200" dirty="0">
                <a:solidFill>
                  <a:schemeClr val="tx1"/>
                </a:solidFill>
                <a:effectLst/>
                <a:latin typeface="Times New Roman" pitchFamily="18" charset="0"/>
                <a:ea typeface="宋体" pitchFamily="2" charset="-122"/>
                <a:cs typeface="+mn-cs"/>
                <a:hlinkClick r:id="rId3"/>
              </a:rPr>
              <a:t>Andrew Clay Shafer</a:t>
            </a:r>
            <a:endParaRPr lang="en-US" altLang="zh-CN" sz="1200" b="1" i="0" kern="1200" dirty="0">
              <a:solidFill>
                <a:schemeClr val="tx1"/>
              </a:solidFill>
              <a:effectLst/>
              <a:latin typeface="Times New Roman" pitchFamily="18" charset="0"/>
              <a:ea typeface="宋体" pitchFamily="2" charset="-122"/>
              <a:cs typeface="+mn-cs"/>
            </a:endParaRPr>
          </a:p>
          <a:p>
            <a:pPr fontAlgn="base"/>
            <a:r>
              <a:rPr lang="en-US" altLang="zh-CN" sz="1200" b="0" i="0" u="none" strike="noStrike" kern="1200" dirty="0">
                <a:solidFill>
                  <a:schemeClr val="tx1"/>
                </a:solidFill>
                <a:effectLst/>
                <a:latin typeface="Times New Roman" pitchFamily="18" charset="0"/>
                <a:ea typeface="宋体" pitchFamily="2" charset="-122"/>
                <a:cs typeface="+mn-cs"/>
                <a:hlinkClick r:id="rId4"/>
              </a:rPr>
              <a:t>October 15, 2010 at 11:32 pm</a:t>
            </a:r>
            <a:endParaRPr lang="en-US" altLang="zh-CN" sz="1200" b="0" i="0" kern="1200" dirty="0">
              <a:solidFill>
                <a:schemeClr val="tx1"/>
              </a:solidFill>
              <a:effectLst/>
              <a:latin typeface="Times New Roman" pitchFamily="18" charset="0"/>
              <a:ea typeface="宋体" pitchFamily="2" charset="-122"/>
              <a:cs typeface="+mn-cs"/>
            </a:endParaRPr>
          </a:p>
          <a:p>
            <a:pPr fontAlgn="base"/>
            <a:r>
              <a:rPr lang="en-US" altLang="zh-CN" sz="1200" b="0" i="0" kern="1200" dirty="0">
                <a:solidFill>
                  <a:schemeClr val="tx1"/>
                </a:solidFill>
                <a:effectLst/>
                <a:latin typeface="Times New Roman" pitchFamily="18" charset="0"/>
                <a:ea typeface="宋体" pitchFamily="2" charset="-122"/>
                <a:cs typeface="+mn-cs"/>
              </a:rPr>
              <a:t>I have mixed feelings.</a:t>
            </a:r>
          </a:p>
          <a:p>
            <a:pPr fontAlgn="base"/>
            <a:r>
              <a:rPr lang="en-US" altLang="zh-CN" sz="1200" b="0" i="0" kern="1200" dirty="0">
                <a:solidFill>
                  <a:schemeClr val="tx1"/>
                </a:solidFill>
                <a:effectLst/>
                <a:latin typeface="Times New Roman" pitchFamily="18" charset="0"/>
                <a:ea typeface="宋体" pitchFamily="2" charset="-122"/>
                <a:cs typeface="+mn-cs"/>
              </a:rPr>
              <a:t>All manifestos are marketing documents.</a:t>
            </a:r>
          </a:p>
          <a:p>
            <a:pPr fontAlgn="base"/>
            <a:r>
              <a:rPr lang="en-US" altLang="zh-CN" sz="1200" b="0" i="0" kern="1200" dirty="0">
                <a:solidFill>
                  <a:schemeClr val="tx1"/>
                </a:solidFill>
                <a:effectLst/>
                <a:latin typeface="Times New Roman" pitchFamily="18" charset="0"/>
                <a:ea typeface="宋体" pitchFamily="2" charset="-122"/>
                <a:cs typeface="+mn-cs"/>
              </a:rPr>
              <a:t>All of them.</a:t>
            </a:r>
          </a:p>
          <a:p>
            <a:pPr fontAlgn="base"/>
            <a:r>
              <a:rPr lang="en-US" altLang="zh-CN" sz="1200" b="0" i="0" kern="1200" dirty="0">
                <a:solidFill>
                  <a:schemeClr val="tx1"/>
                </a:solidFill>
                <a:effectLst/>
                <a:latin typeface="Times New Roman" pitchFamily="18" charset="0"/>
                <a:ea typeface="宋体" pitchFamily="2" charset="-122"/>
                <a:cs typeface="+mn-cs"/>
              </a:rPr>
              <a:t>Agile is a shadow of what it should be, mostly because Agile in practice has disconnected from those principles.</a:t>
            </a:r>
          </a:p>
          <a:p>
            <a:pPr fontAlgn="base"/>
            <a:r>
              <a:rPr lang="en-US" altLang="zh-CN" sz="1200" b="0" i="0" kern="1200" dirty="0">
                <a:solidFill>
                  <a:schemeClr val="tx1"/>
                </a:solidFill>
                <a:effectLst/>
                <a:latin typeface="Times New Roman" pitchFamily="18" charset="0"/>
                <a:ea typeface="宋体" pitchFamily="2" charset="-122"/>
                <a:cs typeface="+mn-cs"/>
              </a:rPr>
              <a:t>So I guess I have a few questions:</a:t>
            </a:r>
            <a:br>
              <a:rPr lang="en-US" altLang="zh-CN" sz="1200" b="0" i="0" kern="1200" dirty="0">
                <a:solidFill>
                  <a:schemeClr val="tx1"/>
                </a:solidFill>
                <a:effectLst/>
                <a:latin typeface="Times New Roman" pitchFamily="18" charset="0"/>
                <a:ea typeface="宋体" pitchFamily="2" charset="-122"/>
                <a:cs typeface="+mn-cs"/>
              </a:rPr>
            </a:br>
            <a:r>
              <a:rPr lang="en-US" altLang="zh-CN" sz="1200" b="0" i="0" kern="1200" dirty="0">
                <a:solidFill>
                  <a:schemeClr val="tx1"/>
                </a:solidFill>
                <a:effectLst/>
                <a:latin typeface="Times New Roman" pitchFamily="18" charset="0"/>
                <a:ea typeface="宋体" pitchFamily="2" charset="-122"/>
                <a:cs typeface="+mn-cs"/>
              </a:rPr>
              <a:t>why does </a:t>
            </a:r>
            <a:r>
              <a:rPr lang="en-US" altLang="zh-CN" sz="1200" b="0" i="0" kern="1200" dirty="0" err="1">
                <a:solidFill>
                  <a:schemeClr val="tx1"/>
                </a:solidFill>
                <a:effectLst/>
                <a:latin typeface="Times New Roman" pitchFamily="18" charset="0"/>
                <a:ea typeface="宋体" pitchFamily="2" charset="-122"/>
                <a:cs typeface="+mn-cs"/>
              </a:rPr>
              <a:t>devops</a:t>
            </a:r>
            <a:r>
              <a:rPr lang="en-US" altLang="zh-CN" sz="1200" b="0" i="0" kern="1200" dirty="0">
                <a:solidFill>
                  <a:schemeClr val="tx1"/>
                </a:solidFill>
                <a:effectLst/>
                <a:latin typeface="Times New Roman" pitchFamily="18" charset="0"/>
                <a:ea typeface="宋体" pitchFamily="2" charset="-122"/>
                <a:cs typeface="+mn-cs"/>
              </a:rPr>
              <a:t> need a manifesto? to advertise what? to who?</a:t>
            </a:r>
          </a:p>
          <a:p>
            <a:endParaRPr lang="en-US" altLang="zh-CN" dirty="0"/>
          </a:p>
          <a:p>
            <a:pPr fontAlgn="base"/>
            <a:r>
              <a:rPr lang="en-US" altLang="zh-CN" sz="1200" b="1" i="0" u="none" strike="noStrike" kern="1200" dirty="0">
                <a:solidFill>
                  <a:schemeClr val="tx1"/>
                </a:solidFill>
                <a:effectLst/>
                <a:latin typeface="Times New Roman" pitchFamily="18" charset="0"/>
                <a:ea typeface="宋体" pitchFamily="2" charset="-122"/>
                <a:cs typeface="+mn-cs"/>
                <a:hlinkClick r:id="rId5"/>
              </a:rPr>
              <a:t>Kris </a:t>
            </a:r>
            <a:r>
              <a:rPr lang="en-US" altLang="zh-CN" sz="1200" b="1" i="0" u="none" strike="noStrike" kern="1200" dirty="0" err="1">
                <a:solidFill>
                  <a:schemeClr val="tx1"/>
                </a:solidFill>
                <a:effectLst/>
                <a:latin typeface="Times New Roman" pitchFamily="18" charset="0"/>
                <a:ea typeface="宋体" pitchFamily="2" charset="-122"/>
                <a:cs typeface="+mn-cs"/>
                <a:hlinkClick r:id="rId5"/>
              </a:rPr>
              <a:t>Buytaert</a:t>
            </a:r>
            <a:r>
              <a:rPr lang="en-US" altLang="zh-CN" sz="1200" b="1" i="0" u="none" strike="noStrike" kern="1200" dirty="0">
                <a:solidFill>
                  <a:schemeClr val="tx1"/>
                </a:solidFill>
                <a:effectLst/>
                <a:latin typeface="Times New Roman" pitchFamily="18" charset="0"/>
                <a:ea typeface="宋体" pitchFamily="2" charset="-122"/>
                <a:cs typeface="+mn-cs"/>
                <a:hlinkClick r:id="rId5"/>
              </a:rPr>
              <a:t> (@</a:t>
            </a:r>
            <a:r>
              <a:rPr lang="en-US" altLang="zh-CN" sz="1200" b="1" i="0" u="none" strike="noStrike" kern="1200" dirty="0" err="1">
                <a:solidFill>
                  <a:schemeClr val="tx1"/>
                </a:solidFill>
                <a:effectLst/>
                <a:latin typeface="Times New Roman" pitchFamily="18" charset="0"/>
                <a:ea typeface="宋体" pitchFamily="2" charset="-122"/>
                <a:cs typeface="+mn-cs"/>
                <a:hlinkClick r:id="rId5"/>
              </a:rPr>
              <a:t>KrisBuytaert</a:t>
            </a:r>
            <a:r>
              <a:rPr lang="en-US" altLang="zh-CN" sz="1200" b="1" i="0" u="none" strike="noStrike" kern="1200" dirty="0">
                <a:solidFill>
                  <a:schemeClr val="tx1"/>
                </a:solidFill>
                <a:effectLst/>
                <a:latin typeface="Times New Roman" pitchFamily="18" charset="0"/>
                <a:ea typeface="宋体" pitchFamily="2" charset="-122"/>
                <a:cs typeface="+mn-cs"/>
                <a:hlinkClick r:id="rId5"/>
              </a:rPr>
              <a:t>)</a:t>
            </a:r>
            <a:endParaRPr lang="en-US" altLang="zh-CN" sz="1200" b="1" i="0" kern="1200" dirty="0">
              <a:solidFill>
                <a:schemeClr val="tx1"/>
              </a:solidFill>
              <a:effectLst/>
              <a:latin typeface="Times New Roman" pitchFamily="18" charset="0"/>
              <a:ea typeface="宋体" pitchFamily="2" charset="-122"/>
              <a:cs typeface="+mn-cs"/>
            </a:endParaRPr>
          </a:p>
          <a:p>
            <a:pPr fontAlgn="base"/>
            <a:r>
              <a:rPr lang="en-US" altLang="zh-CN" sz="1200" b="0" i="0" u="none" strike="noStrike" kern="1200" dirty="0">
                <a:solidFill>
                  <a:schemeClr val="tx1"/>
                </a:solidFill>
                <a:effectLst/>
                <a:latin typeface="Times New Roman" pitchFamily="18" charset="0"/>
                <a:ea typeface="宋体" pitchFamily="2" charset="-122"/>
                <a:cs typeface="+mn-cs"/>
                <a:hlinkClick r:id="rId6"/>
              </a:rPr>
              <a:t>July 30, 2013 at 6:53 am</a:t>
            </a:r>
            <a:endParaRPr lang="en-US" altLang="zh-CN" sz="1200" b="0" i="0" kern="1200" dirty="0">
              <a:solidFill>
                <a:schemeClr val="tx1"/>
              </a:solidFill>
              <a:effectLst/>
              <a:latin typeface="Times New Roman" pitchFamily="18" charset="0"/>
              <a:ea typeface="宋体" pitchFamily="2" charset="-122"/>
              <a:cs typeface="+mn-cs"/>
            </a:endParaRPr>
          </a:p>
          <a:p>
            <a:pPr fontAlgn="base"/>
            <a:r>
              <a:rPr lang="en-US" altLang="zh-CN" sz="1200" b="0" i="0" kern="1200" dirty="0">
                <a:solidFill>
                  <a:schemeClr val="tx1"/>
                </a:solidFill>
                <a:effectLst/>
                <a:latin typeface="Times New Roman" pitchFamily="18" charset="0"/>
                <a:ea typeface="宋体" pitchFamily="2" charset="-122"/>
                <a:cs typeface="+mn-cs"/>
              </a:rPr>
              <a:t>Actually at the very first #</a:t>
            </a:r>
            <a:r>
              <a:rPr lang="en-US" altLang="zh-CN" sz="1200" b="0" i="0" kern="1200" dirty="0" err="1">
                <a:solidFill>
                  <a:schemeClr val="tx1"/>
                </a:solidFill>
                <a:effectLst/>
                <a:latin typeface="Times New Roman" pitchFamily="18" charset="0"/>
                <a:ea typeface="宋体" pitchFamily="2" charset="-122"/>
                <a:cs typeface="+mn-cs"/>
              </a:rPr>
              <a:t>devopsdays</a:t>
            </a:r>
            <a:r>
              <a:rPr lang="en-US" altLang="zh-CN" sz="1200" b="0" i="0" kern="1200" dirty="0">
                <a:solidFill>
                  <a:schemeClr val="tx1"/>
                </a:solidFill>
                <a:effectLst/>
                <a:latin typeface="Times New Roman" pitchFamily="18" charset="0"/>
                <a:ea typeface="宋体" pitchFamily="2" charset="-122"/>
                <a:cs typeface="+mn-cs"/>
              </a:rPr>
              <a:t> in Gent we agreed not to have a Manifesto .. the same discussion happened in Hamburg and again the end result was .. no manifesto …</a:t>
            </a:r>
          </a:p>
          <a:p>
            <a:endParaRPr lang="zh-CN" altLang="en-US" dirty="0"/>
          </a:p>
        </p:txBody>
      </p:sp>
      <p:sp>
        <p:nvSpPr>
          <p:cNvPr id="4" name="灯片编号占位符 3"/>
          <p:cNvSpPr>
            <a:spLocks noGrp="1"/>
          </p:cNvSpPr>
          <p:nvPr>
            <p:ph type="sldNum" sz="quarter" idx="5"/>
          </p:nvPr>
        </p:nvSpPr>
        <p:spPr/>
        <p:txBody>
          <a:bodyPr/>
          <a:lstStyle/>
          <a:p>
            <a:pPr>
              <a:defRPr/>
            </a:pPr>
            <a:fld id="{12302D9F-96F8-4751-B3BB-F52E1233E1B3}" type="slidenum">
              <a:rPr lang="zh-CN" altLang="en-US" smtClean="0"/>
              <a:pPr>
                <a:defRPr/>
              </a:pPr>
              <a:t>53</a:t>
            </a:fld>
            <a:endParaRPr lang="en-US" altLang="zh-CN"/>
          </a:p>
        </p:txBody>
      </p:sp>
    </p:spTree>
    <p:extLst>
      <p:ext uri="{BB962C8B-B14F-4D97-AF65-F5344CB8AC3E}">
        <p14:creationId xmlns:p14="http://schemas.microsoft.com/office/powerpoint/2010/main" val="108738172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12302D9F-96F8-4751-B3BB-F52E1233E1B3}" type="slidenum">
              <a:rPr lang="zh-CN" altLang="en-US" smtClean="0"/>
              <a:pPr>
                <a:defRPr/>
              </a:pPr>
              <a:t>54</a:t>
            </a:fld>
            <a:endParaRPr lang="en-US" altLang="zh-CN"/>
          </a:p>
        </p:txBody>
      </p:sp>
    </p:spTree>
    <p:extLst>
      <p:ext uri="{BB962C8B-B14F-4D97-AF65-F5344CB8AC3E}">
        <p14:creationId xmlns:p14="http://schemas.microsoft.com/office/powerpoint/2010/main" val="278182540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注</a:t>
            </a:r>
            <a:r>
              <a:rPr lang="en-US" altLang="zh-CN" dirty="0"/>
              <a:t>1</a:t>
            </a:r>
            <a:r>
              <a:rPr lang="zh-CN" altLang="en-US" dirty="0"/>
              <a:t>：对“面对面交流”的鄙视</a:t>
            </a:r>
            <a:r>
              <a:rPr lang="en-US" altLang="zh-CN" sz="1200" b="0" i="0" kern="1200" dirty="0">
                <a:solidFill>
                  <a:schemeClr val="tx1"/>
                </a:solidFill>
                <a:effectLst/>
                <a:latin typeface="Times New Roman" pitchFamily="18" charset="0"/>
                <a:ea typeface="宋体" pitchFamily="2" charset="-122"/>
                <a:cs typeface="+mn-cs"/>
              </a:rPr>
              <a:t>:</a:t>
            </a:r>
          </a:p>
          <a:p>
            <a:pPr fontAlgn="base"/>
            <a:r>
              <a:rPr lang="en-US" altLang="zh-CN" sz="1200" b="0" i="0" kern="1200" dirty="0">
                <a:solidFill>
                  <a:schemeClr val="tx1"/>
                </a:solidFill>
                <a:effectLst/>
                <a:latin typeface="Times New Roman" pitchFamily="18" charset="0"/>
                <a:ea typeface="宋体" pitchFamily="2" charset="-122"/>
                <a:cs typeface="+mn-cs"/>
              </a:rPr>
              <a:t>This part is BS. DevOps requires coordinating not only physical teams but virtual teams as well. DevOps is round the clock, international, and actually hampered by too much physical togetherness. There are successful companies that don’t chain themselves to the “face-to-face” nonsense.</a:t>
            </a:r>
          </a:p>
          <a:p>
            <a:pPr fontAlgn="base"/>
            <a:r>
              <a:rPr lang="en-US" altLang="zh-CN" sz="1200" b="0" i="0" kern="1200" dirty="0">
                <a:solidFill>
                  <a:schemeClr val="tx1"/>
                </a:solidFill>
                <a:effectLst/>
                <a:latin typeface="Times New Roman" pitchFamily="18" charset="0"/>
                <a:ea typeface="宋体" pitchFamily="2" charset="-122"/>
                <a:cs typeface="+mn-cs"/>
              </a:rPr>
              <a:t>Face-to-face, butt-in-seats, loud primary colors in fishbowl offices is so 1960s. This is the 21st century, lets act like it.</a:t>
            </a:r>
          </a:p>
          <a:p>
            <a:pPr fontAlgn="base"/>
            <a:endParaRPr lang="en-US" altLang="zh-CN" sz="1200" b="0" i="0" kern="1200" dirty="0">
              <a:solidFill>
                <a:schemeClr val="tx1"/>
              </a:solidFill>
              <a:effectLst/>
              <a:latin typeface="Times New Roman" pitchFamily="18" charset="0"/>
              <a:ea typeface="宋体" pitchFamily="2" charset="-122"/>
              <a:cs typeface="+mn-cs"/>
            </a:endParaRPr>
          </a:p>
          <a:p>
            <a:pPr fontAlgn="base"/>
            <a:r>
              <a:rPr lang="zh-CN" altLang="en-US" sz="1200" b="0" i="0" kern="1200" dirty="0">
                <a:solidFill>
                  <a:schemeClr val="tx1"/>
                </a:solidFill>
                <a:effectLst/>
                <a:latin typeface="Times New Roman" pitchFamily="18" charset="0"/>
                <a:ea typeface="宋体" pitchFamily="2" charset="-122"/>
                <a:cs typeface="+mn-cs"/>
              </a:rPr>
              <a:t>注</a:t>
            </a:r>
            <a:r>
              <a:rPr lang="en-US" altLang="zh-CN" sz="1200" b="0" i="0" kern="1200" dirty="0">
                <a:solidFill>
                  <a:schemeClr val="tx1"/>
                </a:solidFill>
                <a:effectLst/>
                <a:latin typeface="Times New Roman" pitchFamily="18" charset="0"/>
                <a:ea typeface="宋体" pitchFamily="2" charset="-122"/>
                <a:cs typeface="+mn-cs"/>
              </a:rPr>
              <a:t>2</a:t>
            </a:r>
            <a:r>
              <a:rPr lang="zh-CN" altLang="en-US" sz="1200" b="0" i="0" kern="1200" dirty="0">
                <a:solidFill>
                  <a:schemeClr val="tx1"/>
                </a:solidFill>
                <a:effectLst/>
                <a:latin typeface="Times New Roman" pitchFamily="18" charset="0"/>
                <a:ea typeface="宋体" pitchFamily="2" charset="-122"/>
                <a:cs typeface="+mn-cs"/>
              </a:rPr>
              <a:t>：暂时不引入“精益原则”。</a:t>
            </a:r>
            <a:endParaRPr lang="en-US" altLang="zh-CN" sz="1200" b="0" i="0" kern="1200" dirty="0">
              <a:solidFill>
                <a:schemeClr val="tx1"/>
              </a:solidFill>
              <a:effectLst/>
              <a:latin typeface="Times New Roman" pitchFamily="18" charset="0"/>
              <a:ea typeface="宋体" pitchFamily="2" charset="-122"/>
              <a:cs typeface="+mn-cs"/>
            </a:endParaRPr>
          </a:p>
          <a:p>
            <a:pPr fontAlgn="base"/>
            <a:r>
              <a:rPr lang="zh-CN" altLang="en-US" sz="1200" b="0" i="0" kern="1200" dirty="0">
                <a:solidFill>
                  <a:schemeClr val="tx1"/>
                </a:solidFill>
                <a:effectLst/>
                <a:latin typeface="Times New Roman" pitchFamily="18" charset="0"/>
                <a:ea typeface="宋体" pitchFamily="2" charset="-122"/>
                <a:cs typeface="+mn-cs"/>
              </a:rPr>
              <a:t>精益原则：消除浪费；增强学习；尽量延迟决策；尽快交付；赋予团队权力；内建完整性；全局优化</a:t>
            </a:r>
            <a:endParaRPr lang="en-US" altLang="zh-CN" sz="1200" b="0" i="0" kern="1200" dirty="0">
              <a:solidFill>
                <a:schemeClr val="tx1"/>
              </a:solidFill>
              <a:effectLst/>
              <a:latin typeface="Times New Roman" pitchFamily="18" charset="0"/>
              <a:ea typeface="宋体" pitchFamily="2" charset="-122"/>
              <a:cs typeface="+mn-cs"/>
            </a:endParaRPr>
          </a:p>
          <a:p>
            <a:pPr fontAlgn="base"/>
            <a:endParaRPr lang="en-US" altLang="zh-CN" sz="1200" b="0" i="0" kern="1200" dirty="0">
              <a:solidFill>
                <a:schemeClr val="tx1"/>
              </a:solidFill>
              <a:effectLst/>
              <a:latin typeface="Times New Roman" pitchFamily="18" charset="0"/>
              <a:ea typeface="宋体" pitchFamily="2" charset="-122"/>
              <a:cs typeface="+mn-cs"/>
            </a:endParaRPr>
          </a:p>
          <a:p>
            <a:endParaRPr lang="zh-CN" altLang="en-US" dirty="0"/>
          </a:p>
        </p:txBody>
      </p:sp>
      <p:sp>
        <p:nvSpPr>
          <p:cNvPr id="4" name="灯片编号占位符 3"/>
          <p:cNvSpPr>
            <a:spLocks noGrp="1"/>
          </p:cNvSpPr>
          <p:nvPr>
            <p:ph type="sldNum" sz="quarter" idx="5"/>
          </p:nvPr>
        </p:nvSpPr>
        <p:spPr/>
        <p:txBody>
          <a:bodyPr/>
          <a:lstStyle/>
          <a:p>
            <a:pPr>
              <a:defRPr/>
            </a:pPr>
            <a:fld id="{12302D9F-96F8-4751-B3BB-F52E1233E1B3}" type="slidenum">
              <a:rPr lang="zh-CN" altLang="en-US" smtClean="0"/>
              <a:pPr>
                <a:defRPr/>
              </a:pPr>
              <a:t>55</a:t>
            </a:fld>
            <a:endParaRPr lang="en-US" altLang="zh-CN"/>
          </a:p>
        </p:txBody>
      </p:sp>
    </p:spTree>
    <p:extLst>
      <p:ext uri="{BB962C8B-B14F-4D97-AF65-F5344CB8AC3E}">
        <p14:creationId xmlns:p14="http://schemas.microsoft.com/office/powerpoint/2010/main" val="311203578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12302D9F-96F8-4751-B3BB-F52E1233E1B3}" type="slidenum">
              <a:rPr lang="zh-CN" altLang="en-US" smtClean="0"/>
              <a:pPr>
                <a:defRPr/>
              </a:pPr>
              <a:t>57</a:t>
            </a:fld>
            <a:endParaRPr lang="en-US" altLang="zh-CN"/>
          </a:p>
        </p:txBody>
      </p:sp>
    </p:spTree>
    <p:extLst>
      <p:ext uri="{BB962C8B-B14F-4D97-AF65-F5344CB8AC3E}">
        <p14:creationId xmlns:p14="http://schemas.microsoft.com/office/powerpoint/2010/main" val="19107620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喜马拉雅式攀登 和 阿尔卑斯式攀登</a:t>
            </a:r>
            <a:endParaRPr lang="en-US" altLang="zh-CN" dirty="0"/>
          </a:p>
          <a:p>
            <a:endParaRPr lang="en-US" altLang="zh-CN" dirty="0"/>
          </a:p>
          <a:p>
            <a:r>
              <a:rPr lang="zh-CN" altLang="en-US" dirty="0"/>
              <a:t>变化是永恒的，是常态。传统固定计划的方式难以适应新的软件开发的要求。</a:t>
            </a:r>
            <a:endParaRPr lang="en-US" altLang="zh-CN" dirty="0"/>
          </a:p>
          <a:p>
            <a:r>
              <a:rPr lang="zh-CN" altLang="en-US" dirty="0"/>
              <a:t>需要探索，学习</a:t>
            </a:r>
            <a:endParaRPr lang="en-US" altLang="zh-CN" dirty="0"/>
          </a:p>
          <a:p>
            <a:endParaRPr lang="en-US" altLang="zh-CN" dirty="0"/>
          </a:p>
          <a:p>
            <a:r>
              <a:rPr lang="zh-CN" altLang="en-US" dirty="0"/>
              <a:t>高楼大厦：从没盖过的，需要创新的工作</a:t>
            </a:r>
            <a:endParaRPr lang="en-US" altLang="zh-CN" dirty="0"/>
          </a:p>
          <a:p>
            <a:r>
              <a:rPr lang="zh-CN" altLang="en-US" dirty="0"/>
              <a:t>右边的楼房</a:t>
            </a:r>
            <a:r>
              <a:rPr lang="zh-CN" altLang="en-US" dirty="0">
                <a:sym typeface="Wingdings" panose="05000000000000000000" pitchFamily="2" charset="2"/>
              </a:rPr>
              <a:t>：传统的可重复的工作</a:t>
            </a:r>
            <a:endParaRPr lang="zh-CN" altLang="en-US" dirty="0"/>
          </a:p>
        </p:txBody>
      </p:sp>
      <p:sp>
        <p:nvSpPr>
          <p:cNvPr id="4" name="灯片编号占位符 3"/>
          <p:cNvSpPr>
            <a:spLocks noGrp="1"/>
          </p:cNvSpPr>
          <p:nvPr>
            <p:ph type="sldNum" sz="quarter" idx="5"/>
          </p:nvPr>
        </p:nvSpPr>
        <p:spPr/>
        <p:txBody>
          <a:bodyPr/>
          <a:lstStyle/>
          <a:p>
            <a:pPr>
              <a:defRPr/>
            </a:pPr>
            <a:fld id="{12302D9F-96F8-4751-B3BB-F52E1233E1B3}" type="slidenum">
              <a:rPr lang="zh-CN" altLang="en-US" smtClean="0"/>
              <a:pPr>
                <a:defRPr/>
              </a:pPr>
              <a:t>19</a:t>
            </a:fld>
            <a:endParaRPr lang="en-US" altLang="zh-CN"/>
          </a:p>
        </p:txBody>
      </p:sp>
    </p:spTree>
    <p:extLst>
      <p:ext uri="{BB962C8B-B14F-4D97-AF65-F5344CB8AC3E}">
        <p14:creationId xmlns:p14="http://schemas.microsoft.com/office/powerpoint/2010/main" val="22818261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ltLang="zh-CN" dirty="0"/>
          </a:p>
        </p:txBody>
      </p:sp>
      <p:sp>
        <p:nvSpPr>
          <p:cNvPr id="4" name="灯片编号占位符 3"/>
          <p:cNvSpPr>
            <a:spLocks noGrp="1"/>
          </p:cNvSpPr>
          <p:nvPr>
            <p:ph type="sldNum" sz="quarter" idx="5"/>
          </p:nvPr>
        </p:nvSpPr>
        <p:spPr/>
        <p:txBody>
          <a:bodyPr/>
          <a:lstStyle/>
          <a:p>
            <a:pPr>
              <a:defRPr/>
            </a:pPr>
            <a:fld id="{12302D9F-96F8-4751-B3BB-F52E1233E1B3}" type="slidenum">
              <a:rPr lang="zh-CN" altLang="en-US" smtClean="0"/>
              <a:pPr>
                <a:defRPr/>
              </a:pPr>
              <a:t>20</a:t>
            </a:fld>
            <a:endParaRPr lang="en-US" altLang="zh-CN"/>
          </a:p>
        </p:txBody>
      </p:sp>
    </p:spTree>
    <p:extLst>
      <p:ext uri="{BB962C8B-B14F-4D97-AF65-F5344CB8AC3E}">
        <p14:creationId xmlns:p14="http://schemas.microsoft.com/office/powerpoint/2010/main" val="15193328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a:t>软件开发过程本质上是一个学习的过程</a:t>
            </a:r>
            <a:endParaRPr lang="en-US" altLang="zh-CN"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dirty="0"/>
              <a:t>The essence of software development: Learning</a:t>
            </a:r>
          </a:p>
          <a:p>
            <a:r>
              <a:rPr lang="zh-CN" altLang="en-US" dirty="0"/>
              <a:t>发现新的知识</a:t>
            </a:r>
            <a:endParaRPr lang="en-US" altLang="zh-CN" dirty="0"/>
          </a:p>
          <a:p>
            <a:endParaRPr lang="en-US" altLang="zh-CN" dirty="0"/>
          </a:p>
          <a:p>
            <a:r>
              <a:rPr lang="zh-CN" altLang="en-US" dirty="0"/>
              <a:t>圈出来的地方：一段时间内，知识有一个增量</a:t>
            </a:r>
            <a:endParaRPr lang="en-US" altLang="zh-CN" dirty="0"/>
          </a:p>
          <a:p>
            <a:endParaRPr lang="en-US" altLang="zh-CN" dirty="0"/>
          </a:p>
          <a:p>
            <a:r>
              <a:rPr lang="zh-CN" altLang="en-US" dirty="0"/>
              <a:t>响应变化</a:t>
            </a:r>
            <a:endParaRPr lang="en-US" altLang="zh-CN" dirty="0"/>
          </a:p>
          <a:p>
            <a:endParaRPr lang="en-US" altLang="zh-CN" dirty="0"/>
          </a:p>
          <a:p>
            <a:r>
              <a:rPr lang="zh-CN" altLang="en-US" dirty="0"/>
              <a:t>这个图只是反映了一个整体的趋势，并不是一个严格的数学表示</a:t>
            </a:r>
            <a:endParaRPr lang="en-US" altLang="zh-CN" dirty="0"/>
          </a:p>
        </p:txBody>
      </p:sp>
      <p:sp>
        <p:nvSpPr>
          <p:cNvPr id="4" name="灯片编号占位符 3"/>
          <p:cNvSpPr>
            <a:spLocks noGrp="1"/>
          </p:cNvSpPr>
          <p:nvPr>
            <p:ph type="sldNum" sz="quarter" idx="5"/>
          </p:nvPr>
        </p:nvSpPr>
        <p:spPr/>
        <p:txBody>
          <a:bodyPr/>
          <a:lstStyle/>
          <a:p>
            <a:pPr>
              <a:defRPr/>
            </a:pPr>
            <a:fld id="{12302D9F-96F8-4751-B3BB-F52E1233E1B3}" type="slidenum">
              <a:rPr lang="zh-CN" altLang="en-US" smtClean="0"/>
              <a:pPr>
                <a:defRPr/>
              </a:pPr>
              <a:t>21</a:t>
            </a:fld>
            <a:endParaRPr lang="en-US" altLang="zh-CN"/>
          </a:p>
        </p:txBody>
      </p:sp>
    </p:spTree>
    <p:extLst>
      <p:ext uri="{BB962C8B-B14F-4D97-AF65-F5344CB8AC3E}">
        <p14:creationId xmlns:p14="http://schemas.microsoft.com/office/powerpoint/2010/main" val="59983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5"/>
          <p:cNvSpPr txBox="1">
            <a:spLocks noGrp="1" noChangeArrowheads="1"/>
          </p:cNvSpPr>
          <p:nvPr/>
        </p:nvSpPr>
        <p:spPr bwMode="auto">
          <a:xfrm>
            <a:off x="3917950" y="8651875"/>
            <a:ext cx="2940050" cy="452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3739" tIns="46871" rIns="93739" bIns="46871" anchor="b"/>
          <a:lstStyle>
            <a:lvl1pPr defTabSz="930275" eaLnBrk="0" hangingPunct="0">
              <a:defRPr>
                <a:solidFill>
                  <a:schemeClr val="tx1"/>
                </a:solidFill>
                <a:latin typeface="Tahoma" pitchFamily="34" charset="0"/>
                <a:ea typeface="宋体" pitchFamily="2" charset="-122"/>
              </a:defRPr>
            </a:lvl1pPr>
            <a:lvl2pPr marL="742950" indent="-285750" defTabSz="930275" eaLnBrk="0" hangingPunct="0">
              <a:defRPr>
                <a:solidFill>
                  <a:schemeClr val="tx1"/>
                </a:solidFill>
                <a:latin typeface="Tahoma" pitchFamily="34" charset="0"/>
                <a:ea typeface="宋体" pitchFamily="2" charset="-122"/>
              </a:defRPr>
            </a:lvl2pPr>
            <a:lvl3pPr marL="1143000" indent="-228600" defTabSz="930275" eaLnBrk="0" hangingPunct="0">
              <a:defRPr>
                <a:solidFill>
                  <a:schemeClr val="tx1"/>
                </a:solidFill>
                <a:latin typeface="Tahoma" pitchFamily="34" charset="0"/>
                <a:ea typeface="宋体" pitchFamily="2" charset="-122"/>
              </a:defRPr>
            </a:lvl3pPr>
            <a:lvl4pPr marL="1600200" indent="-228600" defTabSz="930275" eaLnBrk="0" hangingPunct="0">
              <a:defRPr>
                <a:solidFill>
                  <a:schemeClr val="tx1"/>
                </a:solidFill>
                <a:latin typeface="Tahoma" pitchFamily="34" charset="0"/>
                <a:ea typeface="宋体" pitchFamily="2" charset="-122"/>
              </a:defRPr>
            </a:lvl4pPr>
            <a:lvl5pPr marL="2057400" indent="-228600" defTabSz="930275" eaLnBrk="0" hangingPunct="0">
              <a:defRPr>
                <a:solidFill>
                  <a:schemeClr val="tx1"/>
                </a:solidFill>
                <a:latin typeface="Tahoma" pitchFamily="34" charset="0"/>
                <a:ea typeface="宋体" pitchFamily="2" charset="-122"/>
              </a:defRPr>
            </a:lvl5pPr>
            <a:lvl6pPr marL="2514600" indent="-228600" defTabSz="930275" eaLnBrk="0" fontAlgn="base" hangingPunct="0">
              <a:spcBef>
                <a:spcPct val="0"/>
              </a:spcBef>
              <a:spcAft>
                <a:spcPct val="0"/>
              </a:spcAft>
              <a:defRPr>
                <a:solidFill>
                  <a:schemeClr val="tx1"/>
                </a:solidFill>
                <a:latin typeface="Tahoma" pitchFamily="34" charset="0"/>
                <a:ea typeface="宋体" pitchFamily="2" charset="-122"/>
              </a:defRPr>
            </a:lvl6pPr>
            <a:lvl7pPr marL="2971800" indent="-228600" defTabSz="930275" eaLnBrk="0" fontAlgn="base" hangingPunct="0">
              <a:spcBef>
                <a:spcPct val="0"/>
              </a:spcBef>
              <a:spcAft>
                <a:spcPct val="0"/>
              </a:spcAft>
              <a:defRPr>
                <a:solidFill>
                  <a:schemeClr val="tx1"/>
                </a:solidFill>
                <a:latin typeface="Tahoma" pitchFamily="34" charset="0"/>
                <a:ea typeface="宋体" pitchFamily="2" charset="-122"/>
              </a:defRPr>
            </a:lvl7pPr>
            <a:lvl8pPr marL="3429000" indent="-228600" defTabSz="930275" eaLnBrk="0" fontAlgn="base" hangingPunct="0">
              <a:spcBef>
                <a:spcPct val="0"/>
              </a:spcBef>
              <a:spcAft>
                <a:spcPct val="0"/>
              </a:spcAft>
              <a:defRPr>
                <a:solidFill>
                  <a:schemeClr val="tx1"/>
                </a:solidFill>
                <a:latin typeface="Tahoma" pitchFamily="34" charset="0"/>
                <a:ea typeface="宋体" pitchFamily="2" charset="-122"/>
              </a:defRPr>
            </a:lvl8pPr>
            <a:lvl9pPr marL="3886200" indent="-228600" defTabSz="930275" eaLnBrk="0" fontAlgn="base" hangingPunct="0">
              <a:spcBef>
                <a:spcPct val="0"/>
              </a:spcBef>
              <a:spcAft>
                <a:spcPct val="0"/>
              </a:spcAft>
              <a:defRPr>
                <a:solidFill>
                  <a:schemeClr val="tx1"/>
                </a:solidFill>
                <a:latin typeface="Tahoma" pitchFamily="34" charset="0"/>
                <a:ea typeface="宋体" pitchFamily="2" charset="-122"/>
              </a:defRPr>
            </a:lvl9pPr>
          </a:lstStyle>
          <a:p>
            <a:pPr algn="r"/>
            <a:fld id="{5DAE3462-716B-4E12-9CD8-0A952B3A78F0}" type="slidenum">
              <a:rPr lang="en-US" altLang="zh-CN" sz="1000">
                <a:latin typeface="FuturaA Bk BT" pitchFamily="34" charset="0"/>
              </a:rPr>
              <a:pPr algn="r"/>
              <a:t>23</a:t>
            </a:fld>
            <a:endParaRPr lang="en-GB" altLang="zh-CN" sz="1000">
              <a:latin typeface="FuturaA Bk BT" pitchFamily="34" charset="0"/>
            </a:endParaRPr>
          </a:p>
        </p:txBody>
      </p:sp>
      <p:sp>
        <p:nvSpPr>
          <p:cNvPr id="157699" name="Rectangle 2"/>
          <p:cNvSpPr>
            <a:spLocks noGrp="1" noRot="1" noChangeAspect="1" noChangeArrowheads="1" noTextEdit="1"/>
          </p:cNvSpPr>
          <p:nvPr>
            <p:ph type="sldImg"/>
          </p:nvPr>
        </p:nvSpPr>
        <p:spPr>
          <a:xfrm>
            <a:off x="1152525" y="682625"/>
            <a:ext cx="4552950" cy="3414713"/>
          </a:xfrm>
        </p:spPr>
      </p:sp>
      <p:sp>
        <p:nvSpPr>
          <p:cNvPr id="157700" name="Rectangle 3"/>
          <p:cNvSpPr>
            <a:spLocks noGrp="1" noChangeArrowheads="1"/>
          </p:cNvSpPr>
          <p:nvPr>
            <p:ph type="body" idx="1"/>
          </p:nvPr>
        </p:nvSpPr>
        <p:spPr>
          <a:xfrm>
            <a:off x="903288" y="4325938"/>
            <a:ext cx="5051425" cy="4097337"/>
          </a:xfrm>
          <a:noFill/>
        </p:spPr>
        <p:txBody>
          <a:bodyPr lIns="93739" tIns="46871" rIns="93739" bIns="46871"/>
          <a:lstStyle/>
          <a:p>
            <a:pPr marL="117475" indent="-117475" eaLnBrk="1" hangingPunct="1"/>
            <a:r>
              <a:rPr lang="zh-CN" altLang="en-US" dirty="0"/>
              <a:t>？</a:t>
            </a:r>
            <a:endParaRPr lang="en-US" altLang="zh-CN" dirty="0"/>
          </a:p>
          <a:p>
            <a:pPr marL="117475" indent="-117475" eaLnBrk="1" hangingPunct="1"/>
            <a:r>
              <a:rPr lang="zh-CN" altLang="en-US" dirty="0"/>
              <a:t>引出敏捷思想为什么特别关注人</a:t>
            </a:r>
            <a:endParaRPr lang="en-US" altLang="zh-CN" dirty="0"/>
          </a:p>
          <a:p>
            <a:pPr marL="117475" indent="-117475" eaLnBrk="1" hangingPunct="1"/>
            <a:endParaRPr lang="en-US" altLang="zh-CN" dirty="0"/>
          </a:p>
          <a:p>
            <a:pPr marL="117475" indent="-117475" eaLnBrk="1" hangingPunct="1"/>
            <a:r>
              <a:rPr lang="en-US" altLang="zh-CN" dirty="0"/>
              <a:t>Humanity </a:t>
            </a:r>
            <a:r>
              <a:rPr lang="zh-CN" altLang="en-US" dirty="0"/>
              <a:t>有没有特别的说法？人类整体</a:t>
            </a:r>
            <a:endParaRPr lang="en-US" altLang="zh-CN" dirty="0"/>
          </a:p>
          <a:p>
            <a:pPr marL="117475" indent="-117475" eaLnBrk="1" hangingPunct="1"/>
            <a:endParaRPr lang="en-US" altLang="zh-CN" dirty="0"/>
          </a:p>
          <a:p>
            <a:pPr marL="117475" indent="-117475" eaLnBrk="1" hangingPunct="1"/>
            <a:endParaRPr lang="en-US" altLang="zh-CN" dirty="0"/>
          </a:p>
          <a:p>
            <a:pPr marL="117475" indent="-117475" eaLnBrk="1" hangingPunct="1"/>
            <a:r>
              <a:rPr lang="zh-CN" altLang="en-US" dirty="0"/>
              <a:t>自组织团队，每个人的主观能动性</a:t>
            </a:r>
          </a:p>
        </p:txBody>
      </p:sp>
    </p:spTree>
    <p:extLst>
      <p:ext uri="{BB962C8B-B14F-4D97-AF65-F5344CB8AC3E}">
        <p14:creationId xmlns:p14="http://schemas.microsoft.com/office/powerpoint/2010/main" val="557055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r>
              <a:rPr lang="zh-CN" altLang="en-US" dirty="0"/>
              <a:t>因为前面软件开发是学习的过程，是知识获取的过程，软件工程是以人为中心的，因此软件开发者本质上是“知识工作者”</a:t>
            </a:r>
            <a:endParaRPr lang="en-US" altLang="zh-CN" dirty="0"/>
          </a:p>
          <a:p>
            <a:endParaRPr lang="en-US" altLang="zh-CN" dirty="0"/>
          </a:p>
          <a:p>
            <a:r>
              <a:rPr lang="zh-CN" altLang="en-US" dirty="0"/>
              <a:t>工作细节是难以观察的</a:t>
            </a:r>
            <a:endParaRPr lang="en-US" altLang="zh-CN" dirty="0"/>
          </a:p>
          <a:p>
            <a:endParaRPr lang="en-US" altLang="zh-CN" dirty="0"/>
          </a:p>
          <a:p>
            <a:r>
              <a:rPr lang="zh-CN" altLang="en-US" sz="1200" b="0" i="0" kern="1200" dirty="0">
                <a:solidFill>
                  <a:schemeClr val="tx1"/>
                </a:solidFill>
                <a:effectLst/>
                <a:latin typeface="Times New Roman" pitchFamily="18" charset="0"/>
                <a:ea typeface="宋体" pitchFamily="2" charset="-122"/>
                <a:cs typeface="+mn-cs"/>
              </a:rPr>
              <a:t>彼得</a:t>
            </a:r>
            <a:r>
              <a:rPr lang="en-US" altLang="zh-CN" sz="1200" b="0" i="0" kern="1200" dirty="0">
                <a:solidFill>
                  <a:schemeClr val="tx1"/>
                </a:solidFill>
                <a:effectLst/>
                <a:latin typeface="Times New Roman" pitchFamily="18" charset="0"/>
                <a:ea typeface="宋体" pitchFamily="2" charset="-122"/>
                <a:cs typeface="+mn-cs"/>
              </a:rPr>
              <a:t>·</a:t>
            </a:r>
            <a:r>
              <a:rPr lang="zh-CN" altLang="en-US" sz="1200" b="0" i="0" kern="1200" dirty="0">
                <a:solidFill>
                  <a:schemeClr val="tx1"/>
                </a:solidFill>
                <a:effectLst/>
                <a:latin typeface="Times New Roman" pitchFamily="18" charset="0"/>
                <a:ea typeface="宋体" pitchFamily="2" charset="-122"/>
                <a:cs typeface="+mn-cs"/>
              </a:rPr>
              <a:t>德鲁克（</a:t>
            </a:r>
            <a:r>
              <a:rPr lang="en-US" altLang="zh-CN" sz="1200" b="0" i="0" kern="1200" dirty="0">
                <a:solidFill>
                  <a:schemeClr val="tx1"/>
                </a:solidFill>
                <a:effectLst/>
                <a:latin typeface="Times New Roman" pitchFamily="18" charset="0"/>
                <a:ea typeface="宋体" pitchFamily="2" charset="-122"/>
                <a:cs typeface="+mn-cs"/>
              </a:rPr>
              <a:t>Peter F. Drucker</a:t>
            </a:r>
            <a:r>
              <a:rPr lang="zh-CN" altLang="en-US" sz="1200" b="0" i="0" kern="1200" dirty="0">
                <a:solidFill>
                  <a:schemeClr val="tx1"/>
                </a:solidFill>
                <a:effectLst/>
                <a:latin typeface="Times New Roman" pitchFamily="18" charset="0"/>
                <a:ea typeface="宋体" pitchFamily="2" charset="-122"/>
                <a:cs typeface="+mn-cs"/>
              </a:rPr>
              <a:t>，</a:t>
            </a:r>
            <a:r>
              <a:rPr lang="en-US" altLang="zh-CN" sz="1200" b="0" i="0" kern="1200" dirty="0">
                <a:solidFill>
                  <a:schemeClr val="tx1"/>
                </a:solidFill>
                <a:effectLst/>
                <a:latin typeface="Times New Roman" pitchFamily="18" charset="0"/>
                <a:ea typeface="宋体" pitchFamily="2" charset="-122"/>
                <a:cs typeface="+mn-cs"/>
              </a:rPr>
              <a:t>1909.11.19~2005.11.11</a:t>
            </a:r>
            <a:r>
              <a:rPr lang="zh-CN" altLang="en-US" sz="1200" b="0" i="0" kern="1200" dirty="0">
                <a:solidFill>
                  <a:schemeClr val="tx1"/>
                </a:solidFill>
                <a:effectLst/>
                <a:latin typeface="Times New Roman" pitchFamily="18" charset="0"/>
                <a:ea typeface="宋体" pitchFamily="2" charset="-122"/>
                <a:cs typeface="+mn-cs"/>
              </a:rPr>
              <a:t>），现代管理学之父，其著作影响了数代追求创新以及最佳管理实践的学者和企业家们，各类商业管理课程也都深受彼得</a:t>
            </a:r>
            <a:r>
              <a:rPr lang="en-US" altLang="zh-CN" sz="1200" b="0" i="0" kern="1200" dirty="0">
                <a:solidFill>
                  <a:schemeClr val="tx1"/>
                </a:solidFill>
                <a:effectLst/>
                <a:latin typeface="Times New Roman" pitchFamily="18" charset="0"/>
                <a:ea typeface="宋体" pitchFamily="2" charset="-122"/>
                <a:cs typeface="+mn-cs"/>
              </a:rPr>
              <a:t>·</a:t>
            </a:r>
            <a:r>
              <a:rPr lang="zh-CN" altLang="en-US" sz="1200" b="0" i="0" kern="1200" dirty="0">
                <a:solidFill>
                  <a:schemeClr val="tx1"/>
                </a:solidFill>
                <a:effectLst/>
                <a:latin typeface="Times New Roman" pitchFamily="18" charset="0"/>
                <a:ea typeface="宋体" pitchFamily="2" charset="-122"/>
                <a:cs typeface="+mn-cs"/>
              </a:rPr>
              <a:t>德鲁克思想的影响。</a:t>
            </a:r>
          </a:p>
          <a:p>
            <a:r>
              <a:rPr lang="zh-CN" altLang="en-US" sz="1200" b="0" i="0" kern="1200" dirty="0">
                <a:solidFill>
                  <a:schemeClr val="tx1"/>
                </a:solidFill>
                <a:effectLst/>
                <a:latin typeface="Times New Roman" pitchFamily="18" charset="0"/>
                <a:ea typeface="宋体" pitchFamily="2" charset="-122"/>
                <a:cs typeface="+mn-cs"/>
              </a:rPr>
              <a:t>彼得</a:t>
            </a:r>
            <a:r>
              <a:rPr lang="en-US" altLang="zh-CN" sz="1200" b="0" i="0" kern="1200" dirty="0">
                <a:solidFill>
                  <a:schemeClr val="tx1"/>
                </a:solidFill>
                <a:effectLst/>
                <a:latin typeface="Times New Roman" pitchFamily="18" charset="0"/>
                <a:ea typeface="宋体" pitchFamily="2" charset="-122"/>
                <a:cs typeface="+mn-cs"/>
              </a:rPr>
              <a:t>·</a:t>
            </a:r>
            <a:r>
              <a:rPr lang="zh-CN" altLang="en-US" sz="1200" b="0" i="0" kern="1200" dirty="0">
                <a:solidFill>
                  <a:schemeClr val="tx1"/>
                </a:solidFill>
                <a:effectLst/>
                <a:latin typeface="Times New Roman" pitchFamily="18" charset="0"/>
                <a:ea typeface="宋体" pitchFamily="2" charset="-122"/>
                <a:cs typeface="+mn-cs"/>
              </a:rPr>
              <a:t>德鲁克</a:t>
            </a:r>
            <a:r>
              <a:rPr lang="en-US" altLang="zh-CN" sz="1200" b="0" i="0" kern="1200" dirty="0">
                <a:solidFill>
                  <a:schemeClr val="tx1"/>
                </a:solidFill>
                <a:effectLst/>
                <a:latin typeface="Times New Roman" pitchFamily="18" charset="0"/>
                <a:ea typeface="宋体" pitchFamily="2" charset="-122"/>
                <a:cs typeface="+mn-cs"/>
              </a:rPr>
              <a:t>1909</a:t>
            </a:r>
            <a:r>
              <a:rPr lang="zh-CN" altLang="en-US" sz="1200" b="0" i="0" kern="1200" dirty="0">
                <a:solidFill>
                  <a:schemeClr val="tx1"/>
                </a:solidFill>
                <a:effectLst/>
                <a:latin typeface="Times New Roman" pitchFamily="18" charset="0"/>
                <a:ea typeface="宋体" pitchFamily="2" charset="-122"/>
                <a:cs typeface="+mn-cs"/>
              </a:rPr>
              <a:t>年生于奥地利首都</a:t>
            </a:r>
            <a:r>
              <a:rPr lang="zh-CN" altLang="en-US" sz="1200" b="0" i="0" u="none" strike="noStrike" kern="1200" dirty="0">
                <a:solidFill>
                  <a:schemeClr val="tx1"/>
                </a:solidFill>
                <a:effectLst/>
                <a:latin typeface="Times New Roman" pitchFamily="18" charset="0"/>
                <a:ea typeface="宋体" pitchFamily="2" charset="-122"/>
                <a:cs typeface="+mn-cs"/>
                <a:hlinkClick r:id="rId3">
                  <a:extLst>
                    <a:ext uri="{A12FA001-AC4F-418D-AE19-62706E023703}">
                      <ahyp:hlinkClr xmlns:ahyp="http://schemas.microsoft.com/office/drawing/2018/hyperlinkcolor" val="tx"/>
                    </a:ext>
                  </a:extLst>
                </a:hlinkClick>
              </a:rPr>
              <a:t>维也纳</a:t>
            </a:r>
            <a:r>
              <a:rPr lang="zh-CN" altLang="en-US" sz="1200" b="0" i="0" kern="1200" dirty="0">
                <a:solidFill>
                  <a:schemeClr val="tx1"/>
                </a:solidFill>
                <a:effectLst/>
                <a:latin typeface="Times New Roman" pitchFamily="18" charset="0"/>
                <a:ea typeface="宋体" pitchFamily="2" charset="-122"/>
                <a:cs typeface="+mn-cs"/>
              </a:rPr>
              <a:t>，祖籍为</a:t>
            </a:r>
            <a:r>
              <a:rPr lang="zh-CN" altLang="en-US" sz="1200" b="0" i="0" u="none" strike="noStrike" kern="1200" dirty="0">
                <a:solidFill>
                  <a:schemeClr val="tx1"/>
                </a:solidFill>
                <a:effectLst/>
                <a:latin typeface="Times New Roman" pitchFamily="18" charset="0"/>
                <a:ea typeface="宋体" pitchFamily="2" charset="-122"/>
                <a:cs typeface="+mn-cs"/>
                <a:hlinkClick r:id="rId4">
                  <a:extLst>
                    <a:ext uri="{A12FA001-AC4F-418D-AE19-62706E023703}">
                      <ahyp:hlinkClr xmlns:ahyp="http://schemas.microsoft.com/office/drawing/2018/hyperlinkcolor" val="tx"/>
                    </a:ext>
                  </a:extLst>
                </a:hlinkClick>
              </a:rPr>
              <a:t>荷兰</a:t>
            </a:r>
            <a:r>
              <a:rPr lang="zh-CN" altLang="en-US" sz="1200" b="0" i="0" kern="1200" dirty="0">
                <a:solidFill>
                  <a:schemeClr val="tx1"/>
                </a:solidFill>
                <a:effectLst/>
                <a:latin typeface="Times New Roman" pitchFamily="18" charset="0"/>
                <a:ea typeface="宋体" pitchFamily="2" charset="-122"/>
                <a:cs typeface="+mn-cs"/>
              </a:rPr>
              <a:t>，后移居美国。德鲁克从小生长在富裕的文化环境之中，其</a:t>
            </a:r>
            <a:r>
              <a:rPr lang="en-US" altLang="zh-CN" sz="1200" b="0" i="0" kern="1200" dirty="0">
                <a:solidFill>
                  <a:schemeClr val="tx1"/>
                </a:solidFill>
                <a:effectLst/>
                <a:latin typeface="Times New Roman" pitchFamily="18" charset="0"/>
                <a:ea typeface="宋体" pitchFamily="2" charset="-122"/>
                <a:cs typeface="+mn-cs"/>
              </a:rPr>
              <a:t>1979</a:t>
            </a:r>
            <a:r>
              <a:rPr lang="zh-CN" altLang="en-US" sz="1200" b="0" i="0" kern="1200" dirty="0">
                <a:solidFill>
                  <a:schemeClr val="tx1"/>
                </a:solidFill>
                <a:effectLst/>
                <a:latin typeface="Times New Roman" pitchFamily="18" charset="0"/>
                <a:ea typeface="宋体" pitchFamily="2" charset="-122"/>
                <a:cs typeface="+mn-cs"/>
              </a:rPr>
              <a:t>年所著的</a:t>
            </a:r>
            <a:r>
              <a:rPr lang="zh-CN" altLang="en-US" sz="1200" b="0" i="0" u="none" strike="noStrike" kern="1200" dirty="0">
                <a:solidFill>
                  <a:schemeClr val="tx1"/>
                </a:solidFill>
                <a:effectLst/>
                <a:latin typeface="Times New Roman" pitchFamily="18" charset="0"/>
                <a:ea typeface="宋体" pitchFamily="2" charset="-122"/>
                <a:cs typeface="+mn-cs"/>
                <a:hlinkClick r:id="rId5">
                  <a:extLst>
                    <a:ext uri="{A12FA001-AC4F-418D-AE19-62706E023703}">
                      <ahyp:hlinkClr xmlns:ahyp="http://schemas.microsoft.com/office/drawing/2018/hyperlinkcolor" val="tx"/>
                    </a:ext>
                  </a:extLst>
                </a:hlinkClick>
              </a:rPr>
              <a:t>自传体小说</a:t>
            </a:r>
            <a:r>
              <a:rPr lang="en-US" altLang="zh-CN" sz="1200" b="0" i="0" kern="1200" dirty="0">
                <a:solidFill>
                  <a:schemeClr val="tx1"/>
                </a:solidFill>
                <a:effectLst/>
                <a:latin typeface="Times New Roman" pitchFamily="18" charset="0"/>
                <a:ea typeface="宋体" pitchFamily="2" charset="-122"/>
                <a:cs typeface="+mn-cs"/>
              </a:rPr>
              <a:t>《</a:t>
            </a:r>
            <a:r>
              <a:rPr lang="zh-CN" altLang="en-US" sz="1200" b="0" i="0" u="none" strike="noStrike" kern="1200" dirty="0">
                <a:solidFill>
                  <a:schemeClr val="tx1"/>
                </a:solidFill>
                <a:effectLst/>
                <a:latin typeface="Times New Roman" pitchFamily="18" charset="0"/>
                <a:ea typeface="宋体" pitchFamily="2" charset="-122"/>
                <a:cs typeface="+mn-cs"/>
                <a:hlinkClick r:id="rId6">
                  <a:extLst>
                    <a:ext uri="{A12FA001-AC4F-418D-AE19-62706E023703}">
                      <ahyp:hlinkClr xmlns:ahyp="http://schemas.microsoft.com/office/drawing/2018/hyperlinkcolor" val="tx"/>
                    </a:ext>
                  </a:extLst>
                </a:hlinkClick>
              </a:rPr>
              <a:t>旁观者</a:t>
            </a:r>
            <a:r>
              <a:rPr lang="en-US" altLang="zh-CN" sz="1200" b="0" i="0" kern="1200" dirty="0">
                <a:solidFill>
                  <a:schemeClr val="tx1"/>
                </a:solidFill>
                <a:effectLst/>
                <a:latin typeface="Times New Roman" pitchFamily="18" charset="0"/>
                <a:ea typeface="宋体" pitchFamily="2" charset="-122"/>
                <a:cs typeface="+mn-cs"/>
              </a:rPr>
              <a:t>》</a:t>
            </a:r>
            <a:r>
              <a:rPr lang="zh-CN" altLang="en-US" sz="1200" b="0" i="0" kern="1200" dirty="0">
                <a:solidFill>
                  <a:schemeClr val="tx1"/>
                </a:solidFill>
                <a:effectLst/>
                <a:latin typeface="Times New Roman" pitchFamily="18" charset="0"/>
                <a:ea typeface="宋体" pitchFamily="2" charset="-122"/>
                <a:cs typeface="+mn-cs"/>
              </a:rPr>
              <a:t>对其成长历程作了详细而生动的描述。</a:t>
            </a:r>
          </a:p>
          <a:p>
            <a:endParaRPr lang="zh-CN" altLang="en-US" dirty="0"/>
          </a:p>
        </p:txBody>
      </p:sp>
      <p:sp>
        <p:nvSpPr>
          <p:cNvPr id="4" name="灯片编号占位符 3"/>
          <p:cNvSpPr>
            <a:spLocks noGrp="1"/>
          </p:cNvSpPr>
          <p:nvPr>
            <p:ph type="sldNum" sz="quarter" idx="5"/>
          </p:nvPr>
        </p:nvSpPr>
        <p:spPr/>
        <p:txBody>
          <a:bodyPr/>
          <a:lstStyle/>
          <a:p>
            <a:pPr>
              <a:defRPr/>
            </a:pPr>
            <a:fld id="{12302D9F-96F8-4751-B3BB-F52E1233E1B3}" type="slidenum">
              <a:rPr lang="zh-CN" altLang="en-US" smtClean="0"/>
              <a:pPr>
                <a:defRPr/>
              </a:pPr>
              <a:t>24</a:t>
            </a:fld>
            <a:endParaRPr lang="en-US" altLang="zh-CN"/>
          </a:p>
        </p:txBody>
      </p:sp>
    </p:spTree>
    <p:extLst>
      <p:ext uri="{BB962C8B-B14F-4D97-AF65-F5344CB8AC3E}">
        <p14:creationId xmlns:p14="http://schemas.microsoft.com/office/powerpoint/2010/main" val="18376788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Rectangle 2"/>
          <p:cNvSpPr>
            <a:spLocks noGrp="1" noRot="1" noChangeAspect="1" noChangeArrowheads="1" noTextEdit="1"/>
          </p:cNvSpPr>
          <p:nvPr>
            <p:ph type="sldImg"/>
          </p:nvPr>
        </p:nvSpPr>
        <p:spPr/>
      </p:sp>
      <p:sp>
        <p:nvSpPr>
          <p:cNvPr id="175107" name="Rectangle 3"/>
          <p:cNvSpPr>
            <a:spLocks noGrp="1" noChangeArrowheads="1"/>
          </p:cNvSpPr>
          <p:nvPr>
            <p:ph type="body" idx="1"/>
          </p:nvPr>
        </p:nvSpPr>
        <p:spPr>
          <a:noFill/>
        </p:spPr>
        <p:txBody>
          <a:bodyPr/>
          <a:lstStyle/>
          <a:p>
            <a:r>
              <a:rPr lang="en-US" altLang="zh-CN" dirty="0"/>
              <a:t>six major factors determining knowledge worker productivity </a:t>
            </a:r>
          </a:p>
          <a:p>
            <a:endParaRPr lang="en-US" altLang="zh-CN" dirty="0"/>
          </a:p>
          <a:p>
            <a:r>
              <a:rPr lang="en-US" altLang="zh-CN" dirty="0"/>
              <a:t>1. "Knowledge worker productivity demands that we ask the question: "What is the task?" </a:t>
            </a:r>
            <a:br>
              <a:rPr lang="en-US" altLang="zh-CN" dirty="0"/>
            </a:br>
            <a:r>
              <a:rPr lang="en-US" altLang="zh-CN" dirty="0"/>
              <a:t>2. It demands that we impose the responsibility for their productivity on the individual knowledge workers themselves. Knowledge workers have to manage themselves. They have to have autonomy. </a:t>
            </a:r>
            <a:br>
              <a:rPr lang="en-US" altLang="zh-CN" dirty="0"/>
            </a:br>
            <a:r>
              <a:rPr lang="en-US" altLang="zh-CN" dirty="0"/>
              <a:t>3. Continuing innovation has to be part of the work, the task and the responsibility of knowledge workers. </a:t>
            </a:r>
            <a:br>
              <a:rPr lang="en-US" altLang="zh-CN" dirty="0"/>
            </a:br>
            <a:r>
              <a:rPr lang="en-US" altLang="zh-CN" dirty="0"/>
              <a:t>4. Knowledge work requires continuous learning on the part of the knowledge worker, but equally continuous teaching on the part of the knowledge worker. </a:t>
            </a:r>
            <a:br>
              <a:rPr lang="en-US" altLang="zh-CN" dirty="0"/>
            </a:br>
            <a:r>
              <a:rPr lang="en-US" altLang="zh-CN" dirty="0"/>
              <a:t>5. Productivity of the knowledge worker is not - at least not primarily - a matter of the quantity of output. Quality is at least as important. </a:t>
            </a:r>
            <a:br>
              <a:rPr lang="en-US" altLang="zh-CN" dirty="0"/>
            </a:br>
            <a:r>
              <a:rPr lang="en-US" altLang="zh-CN" dirty="0"/>
              <a:t>6. Finally, knowledge worker productivity requires that the knowledge worker is both seen and treated as an 'asset' rather than a 'cost'. It requires that knowledge workers want to work for the organization in preference to all other opportunities." </a:t>
            </a:r>
            <a:endParaRPr lang="zh-CN" altLang="en-US" dirty="0"/>
          </a:p>
          <a:p>
            <a:endParaRPr lang="zh-CN" altLang="en-US" dirty="0"/>
          </a:p>
        </p:txBody>
      </p:sp>
    </p:spTree>
    <p:extLst>
      <p:ext uri="{BB962C8B-B14F-4D97-AF65-F5344CB8AC3E}">
        <p14:creationId xmlns:p14="http://schemas.microsoft.com/office/powerpoint/2010/main" val="40626748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lvl1pPr>
              <a:defRPr>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atin typeface="微软雅黑" panose="020B0503020204020204" pitchFamily="34" charset="-122"/>
                <a:ea typeface="微软雅黑" panose="020B0503020204020204" pitchFamily="34" charset="-122"/>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Tree>
    <p:extLst>
      <p:ext uri="{BB962C8B-B14F-4D97-AF65-F5344CB8AC3E}">
        <p14:creationId xmlns:p14="http://schemas.microsoft.com/office/powerpoint/2010/main" val="834369325"/>
      </p:ext>
    </p:extLst>
  </p:cSld>
  <p:clrMapOvr>
    <a:masterClrMapping/>
  </p:clrMapOvr>
  <p:transition>
    <p:pull dir="ld"/>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xfrm>
            <a:off x="457200" y="6245225"/>
            <a:ext cx="2133600" cy="476250"/>
          </a:xfrm>
          <a:prstGeom prst="rect">
            <a:avLst/>
          </a:prstGeom>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xfrm>
            <a:off x="3124200" y="6245225"/>
            <a:ext cx="2895600" cy="476250"/>
          </a:xfrm>
          <a:prstGeom prst="rect">
            <a:avLst/>
          </a:prstGeom>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xfrm>
            <a:off x="6553200" y="6245225"/>
            <a:ext cx="2133600" cy="476250"/>
          </a:xfrm>
          <a:prstGeom prst="rect">
            <a:avLst/>
          </a:prstGeom>
          <a:ln/>
        </p:spPr>
        <p:txBody>
          <a:bodyPr/>
          <a:lstStyle>
            <a:lvl1pPr>
              <a:defRPr/>
            </a:lvl1pPr>
          </a:lstStyle>
          <a:p>
            <a:pPr>
              <a:defRPr/>
            </a:pPr>
            <a:fld id="{7E0BE3B9-24E2-4970-BABA-D7DED90DC5C9}" type="slidenum">
              <a:rPr lang="zh-CN" altLang="en-US"/>
              <a:pPr>
                <a:defRPr/>
              </a:pPr>
              <a:t>‹#›</a:t>
            </a:fld>
            <a:endParaRPr lang="en-US" altLang="zh-CN"/>
          </a:p>
        </p:txBody>
      </p:sp>
    </p:spTree>
    <p:extLst>
      <p:ext uri="{BB962C8B-B14F-4D97-AF65-F5344CB8AC3E}">
        <p14:creationId xmlns:p14="http://schemas.microsoft.com/office/powerpoint/2010/main" val="925629753"/>
      </p:ext>
    </p:extLst>
  </p:cSld>
  <p:clrMapOvr>
    <a:masterClrMapping/>
  </p:clrMapOvr>
  <p:transition>
    <p:pull dir="ld"/>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xfrm>
            <a:off x="457200" y="6245225"/>
            <a:ext cx="2133600" cy="476250"/>
          </a:xfrm>
          <a:prstGeom prst="rect">
            <a:avLst/>
          </a:prstGeom>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xfrm>
            <a:off x="3124200" y="6245225"/>
            <a:ext cx="2895600" cy="476250"/>
          </a:xfrm>
          <a:prstGeom prst="rect">
            <a:avLst/>
          </a:prstGeom>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xfrm>
            <a:off x="6553200" y="6245225"/>
            <a:ext cx="2133600" cy="476250"/>
          </a:xfrm>
          <a:prstGeom prst="rect">
            <a:avLst/>
          </a:prstGeom>
          <a:ln/>
        </p:spPr>
        <p:txBody>
          <a:bodyPr/>
          <a:lstStyle>
            <a:lvl1pPr>
              <a:defRPr/>
            </a:lvl1pPr>
          </a:lstStyle>
          <a:p>
            <a:pPr>
              <a:defRPr/>
            </a:pPr>
            <a:fld id="{319CB82B-AC0D-404B-8FE4-9D796AA3A19E}" type="slidenum">
              <a:rPr lang="zh-CN" altLang="en-US"/>
              <a:pPr>
                <a:defRPr/>
              </a:pPr>
              <a:t>‹#›</a:t>
            </a:fld>
            <a:endParaRPr lang="en-US" altLang="zh-CN"/>
          </a:p>
        </p:txBody>
      </p:sp>
    </p:spTree>
    <p:extLst>
      <p:ext uri="{BB962C8B-B14F-4D97-AF65-F5344CB8AC3E}">
        <p14:creationId xmlns:p14="http://schemas.microsoft.com/office/powerpoint/2010/main" val="4057935326"/>
      </p:ext>
    </p:extLst>
  </p:cSld>
  <p:clrMapOvr>
    <a:masterClrMapping/>
  </p:clrMapOvr>
  <p:transition>
    <p:pull dir="ld"/>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p:cNvSpPr>
            <a:spLocks noGrp="1"/>
          </p:cNvSpPr>
          <p:nvPr>
            <p:ph type="tbl" idx="1"/>
          </p:nvPr>
        </p:nvSpPr>
        <p:spPr>
          <a:xfrm>
            <a:off x="457200" y="1600200"/>
            <a:ext cx="8229600" cy="4525963"/>
          </a:xfrm>
        </p:spPr>
        <p:txBody>
          <a:bodyPr/>
          <a:lstStyle/>
          <a:p>
            <a:pPr lvl="0"/>
            <a:endParaRPr lang="zh-CN" altLang="en-US" noProof="0"/>
          </a:p>
        </p:txBody>
      </p:sp>
      <p:sp>
        <p:nvSpPr>
          <p:cNvPr id="4" name="Rectangle 4"/>
          <p:cNvSpPr>
            <a:spLocks noGrp="1" noChangeArrowheads="1"/>
          </p:cNvSpPr>
          <p:nvPr>
            <p:ph type="dt" sz="half" idx="10"/>
          </p:nvPr>
        </p:nvSpPr>
        <p:spPr>
          <a:xfrm>
            <a:off x="457200" y="6245225"/>
            <a:ext cx="2133600" cy="476250"/>
          </a:xfrm>
          <a:prstGeom prst="rect">
            <a:avLst/>
          </a:prstGeom>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xfrm>
            <a:off x="3124200" y="6245225"/>
            <a:ext cx="2895600" cy="476250"/>
          </a:xfrm>
          <a:prstGeom prst="rect">
            <a:avLst/>
          </a:prstGeom>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xfrm>
            <a:off x="6553200" y="6245225"/>
            <a:ext cx="2133600" cy="476250"/>
          </a:xfrm>
          <a:prstGeom prst="rect">
            <a:avLst/>
          </a:prstGeom>
          <a:ln/>
        </p:spPr>
        <p:txBody>
          <a:bodyPr/>
          <a:lstStyle>
            <a:lvl1pPr>
              <a:defRPr/>
            </a:lvl1pPr>
          </a:lstStyle>
          <a:p>
            <a:pPr>
              <a:defRPr/>
            </a:pPr>
            <a:fld id="{F644068F-8735-4181-AFB8-BC280F3E9B54}" type="slidenum">
              <a:rPr lang="zh-CN" altLang="en-US"/>
              <a:pPr>
                <a:defRPr/>
              </a:pPr>
              <a:t>‹#›</a:t>
            </a:fld>
            <a:endParaRPr lang="en-US" altLang="zh-CN"/>
          </a:p>
        </p:txBody>
      </p:sp>
    </p:spTree>
    <p:extLst>
      <p:ext uri="{BB962C8B-B14F-4D97-AF65-F5344CB8AC3E}">
        <p14:creationId xmlns:p14="http://schemas.microsoft.com/office/powerpoint/2010/main" val="1894015815"/>
      </p:ext>
    </p:extLst>
  </p:cSld>
  <p:clrMapOvr>
    <a:masterClrMapping/>
  </p:clrMapOvr>
  <p:transition>
    <p:pull dir="ld"/>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Main Titl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76735" y="5330952"/>
            <a:ext cx="8660877" cy="400110"/>
          </a:xfrm>
          <a:noFill/>
        </p:spPr>
        <p:txBody>
          <a:bodyPr lIns="0" tIns="45720" rIns="91440" bIns="45720" rtlCol="0">
            <a:spAutoFit/>
          </a:bodyPr>
          <a:lstStyle>
            <a:lvl1pPr marL="114300" indent="-1588" algn="l">
              <a:buNone/>
              <a:defRPr kumimoji="0" lang="en-US" sz="2000" b="0" i="0" u="none" strike="noStrike" kern="1200" cap="none" spc="0" normalizeH="0" baseline="0" noProof="0" dirty="0" err="1" smtClean="0">
                <a:ln>
                  <a:noFill/>
                </a:ln>
                <a:solidFill>
                  <a:schemeClr val="bg1">
                    <a:lumMod val="50000"/>
                  </a:schemeClr>
                </a:solidFill>
                <a:effectLst/>
                <a:uLnTx/>
                <a:uFillTx/>
                <a:latin typeface="Tahoma" pitchFamily="34" charset="0"/>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a:t>Click to edit Master subtitle style</a:t>
            </a:r>
          </a:p>
        </p:txBody>
      </p:sp>
      <p:sp>
        <p:nvSpPr>
          <p:cNvPr id="27" name="Title 26"/>
          <p:cNvSpPr>
            <a:spLocks noGrp="1"/>
          </p:cNvSpPr>
          <p:nvPr>
            <p:ph type="title"/>
          </p:nvPr>
        </p:nvSpPr>
        <p:spPr>
          <a:xfrm>
            <a:off x="191726" y="4224528"/>
            <a:ext cx="8645887" cy="1143000"/>
          </a:xfrm>
        </p:spPr>
        <p:txBody>
          <a:bodyPr anchor="b">
            <a:normAutofit/>
          </a:bodyPr>
          <a:lstStyle>
            <a:lvl1pPr>
              <a:lnSpc>
                <a:spcPts val="3000"/>
              </a:lnSpc>
              <a:defRPr sz="3000"/>
            </a:lvl1pPr>
          </a:lstStyle>
          <a:p>
            <a:r>
              <a:rPr lang="en-US"/>
              <a:t>Click to edit Master title style</a:t>
            </a:r>
            <a:endParaRPr lang="en-US" dirty="0"/>
          </a:p>
        </p:txBody>
      </p:sp>
    </p:spTree>
    <p:extLst>
      <p:ext uri="{BB962C8B-B14F-4D97-AF65-F5344CB8AC3E}">
        <p14:creationId xmlns:p14="http://schemas.microsoft.com/office/powerpoint/2010/main" val="3806181720"/>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a:xfrm>
            <a:off x="457200" y="957532"/>
            <a:ext cx="8229600" cy="5607170"/>
          </a:xfrm>
        </p:spPr>
        <p:txBody>
          <a:bodyPr/>
          <a:lstStyle>
            <a:lvl1pPr>
              <a:spcBef>
                <a:spcPts val="1000"/>
              </a:spcBef>
              <a:defRPr/>
            </a:lvl1pPr>
            <a:lvl2pPr>
              <a:spcBef>
                <a:spcPts val="1000"/>
              </a:spcBef>
              <a:defRPr/>
            </a:lvl2pPr>
            <a:lvl3pPr>
              <a:spcBef>
                <a:spcPts val="1000"/>
              </a:spcBef>
              <a:defRPr sz="2200"/>
            </a:lvl3pPr>
            <a:lvl4pPr>
              <a:spcBef>
                <a:spcPts val="1000"/>
              </a:spcBef>
              <a:defRPr/>
            </a:lvl4pPr>
            <a:lvl5pPr>
              <a:spcBef>
                <a:spcPts val="1000"/>
              </a:spcBef>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1633001129"/>
      </p:ext>
    </p:extLst>
  </p:cSld>
  <p:clrMapOvr>
    <a:masterClrMapping/>
  </p:clrMapOvr>
  <p:transition>
    <p:pull dir="ld"/>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4"/>
          <p:cNvSpPr>
            <a:spLocks noGrp="1" noChangeArrowheads="1"/>
          </p:cNvSpPr>
          <p:nvPr>
            <p:ph type="dt" sz="half" idx="10"/>
          </p:nvPr>
        </p:nvSpPr>
        <p:spPr>
          <a:xfrm>
            <a:off x="457200" y="6245225"/>
            <a:ext cx="2133600" cy="476250"/>
          </a:xfrm>
          <a:prstGeom prst="rect">
            <a:avLst/>
          </a:prstGeom>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xfrm>
            <a:off x="3124200" y="6245225"/>
            <a:ext cx="2895600" cy="476250"/>
          </a:xfrm>
          <a:prstGeom prst="rect">
            <a:avLst/>
          </a:prstGeom>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xfrm>
            <a:off x="6553200" y="6245225"/>
            <a:ext cx="2133600" cy="476250"/>
          </a:xfrm>
          <a:prstGeom prst="rect">
            <a:avLst/>
          </a:prstGeom>
          <a:ln/>
        </p:spPr>
        <p:txBody>
          <a:bodyPr/>
          <a:lstStyle>
            <a:lvl1pPr>
              <a:defRPr/>
            </a:lvl1pPr>
          </a:lstStyle>
          <a:p>
            <a:pPr>
              <a:defRPr/>
            </a:pPr>
            <a:fld id="{1CAA2804-491C-49A7-BC16-5E06A1635A30}" type="slidenum">
              <a:rPr lang="zh-CN" altLang="en-US"/>
              <a:pPr>
                <a:defRPr/>
              </a:pPr>
              <a:t>‹#›</a:t>
            </a:fld>
            <a:endParaRPr lang="en-US" altLang="zh-CN"/>
          </a:p>
        </p:txBody>
      </p:sp>
    </p:spTree>
    <p:extLst>
      <p:ext uri="{BB962C8B-B14F-4D97-AF65-F5344CB8AC3E}">
        <p14:creationId xmlns:p14="http://schemas.microsoft.com/office/powerpoint/2010/main" val="2987381991"/>
      </p:ext>
    </p:extLst>
  </p:cSld>
  <p:clrMapOvr>
    <a:masterClrMapping/>
  </p:clrMapOvr>
  <p:transition>
    <p:pull dir="ld"/>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p:cNvSpPr>
            <a:spLocks noGrp="1" noChangeArrowheads="1"/>
          </p:cNvSpPr>
          <p:nvPr>
            <p:ph type="dt" sz="half" idx="10"/>
          </p:nvPr>
        </p:nvSpPr>
        <p:spPr>
          <a:xfrm>
            <a:off x="457200" y="6245225"/>
            <a:ext cx="2133600" cy="476250"/>
          </a:xfrm>
          <a:prstGeom prst="rect">
            <a:avLst/>
          </a:prstGeom>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xfrm>
            <a:off x="3124200" y="6245225"/>
            <a:ext cx="2895600" cy="476250"/>
          </a:xfrm>
          <a:prstGeom prst="rect">
            <a:avLst/>
          </a:prstGeom>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xfrm>
            <a:off x="6553200" y="6245225"/>
            <a:ext cx="2133600" cy="476250"/>
          </a:xfrm>
          <a:prstGeom prst="rect">
            <a:avLst/>
          </a:prstGeom>
          <a:ln/>
        </p:spPr>
        <p:txBody>
          <a:bodyPr/>
          <a:lstStyle>
            <a:lvl1pPr>
              <a:defRPr/>
            </a:lvl1pPr>
          </a:lstStyle>
          <a:p>
            <a:pPr>
              <a:defRPr/>
            </a:pPr>
            <a:fld id="{7616E69B-2304-4451-9C95-D9D61AA38D53}" type="slidenum">
              <a:rPr lang="zh-CN" altLang="en-US"/>
              <a:pPr>
                <a:defRPr/>
              </a:pPr>
              <a:t>‹#›</a:t>
            </a:fld>
            <a:endParaRPr lang="en-US" altLang="zh-CN"/>
          </a:p>
        </p:txBody>
      </p:sp>
    </p:spTree>
    <p:extLst>
      <p:ext uri="{BB962C8B-B14F-4D97-AF65-F5344CB8AC3E}">
        <p14:creationId xmlns:p14="http://schemas.microsoft.com/office/powerpoint/2010/main" val="383836082"/>
      </p:ext>
    </p:extLst>
  </p:cSld>
  <p:clrMapOvr>
    <a:masterClrMapping/>
  </p:clrMapOvr>
  <p:transition>
    <p:pull dir="ld"/>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4"/>
          <p:cNvSpPr>
            <a:spLocks noGrp="1" noChangeArrowheads="1"/>
          </p:cNvSpPr>
          <p:nvPr>
            <p:ph type="dt" sz="half" idx="10"/>
          </p:nvPr>
        </p:nvSpPr>
        <p:spPr>
          <a:xfrm>
            <a:off x="457200" y="6245225"/>
            <a:ext cx="2133600" cy="476250"/>
          </a:xfrm>
          <a:prstGeom prst="rect">
            <a:avLst/>
          </a:prstGeom>
          <a:ln/>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xfrm>
            <a:off x="3124200" y="6245225"/>
            <a:ext cx="2895600" cy="476250"/>
          </a:xfrm>
          <a:prstGeom prst="rect">
            <a:avLst/>
          </a:prstGeom>
          <a:ln/>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a:xfrm>
            <a:off x="6553200" y="6245225"/>
            <a:ext cx="2133600" cy="476250"/>
          </a:xfrm>
          <a:prstGeom prst="rect">
            <a:avLst/>
          </a:prstGeom>
          <a:ln/>
        </p:spPr>
        <p:txBody>
          <a:bodyPr/>
          <a:lstStyle>
            <a:lvl1pPr>
              <a:defRPr/>
            </a:lvl1pPr>
          </a:lstStyle>
          <a:p>
            <a:pPr>
              <a:defRPr/>
            </a:pPr>
            <a:fld id="{35308192-CF16-4067-92D0-497C2CCB8907}" type="slidenum">
              <a:rPr lang="zh-CN" altLang="en-US"/>
              <a:pPr>
                <a:defRPr/>
              </a:pPr>
              <a:t>‹#›</a:t>
            </a:fld>
            <a:endParaRPr lang="en-US" altLang="zh-CN"/>
          </a:p>
        </p:txBody>
      </p:sp>
    </p:spTree>
    <p:extLst>
      <p:ext uri="{BB962C8B-B14F-4D97-AF65-F5344CB8AC3E}">
        <p14:creationId xmlns:p14="http://schemas.microsoft.com/office/powerpoint/2010/main" val="849367200"/>
      </p:ext>
    </p:extLst>
  </p:cSld>
  <p:clrMapOvr>
    <a:masterClrMapping/>
  </p:clrMapOvr>
  <p:transition>
    <p:pull dir="ld"/>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4"/>
          <p:cNvSpPr>
            <a:spLocks noGrp="1" noChangeArrowheads="1"/>
          </p:cNvSpPr>
          <p:nvPr>
            <p:ph type="dt" sz="half" idx="10"/>
          </p:nvPr>
        </p:nvSpPr>
        <p:spPr>
          <a:xfrm>
            <a:off x="457200" y="6245225"/>
            <a:ext cx="2133600" cy="476250"/>
          </a:xfrm>
          <a:prstGeom prst="rect">
            <a:avLst/>
          </a:prstGeom>
          <a:ln/>
        </p:spPr>
        <p:txBody>
          <a:bodyPr/>
          <a:lstStyle>
            <a:lvl1pPr>
              <a:defRPr/>
            </a:lvl1pPr>
          </a:lstStyle>
          <a:p>
            <a:pPr>
              <a:defRPr/>
            </a:pPr>
            <a:endParaRPr lang="en-US" altLang="zh-CN"/>
          </a:p>
        </p:txBody>
      </p:sp>
      <p:sp>
        <p:nvSpPr>
          <p:cNvPr id="4" name="Rectangle 5"/>
          <p:cNvSpPr>
            <a:spLocks noGrp="1" noChangeArrowheads="1"/>
          </p:cNvSpPr>
          <p:nvPr>
            <p:ph type="ftr" sz="quarter" idx="11"/>
          </p:nvPr>
        </p:nvSpPr>
        <p:spPr>
          <a:xfrm>
            <a:off x="3124200" y="6245225"/>
            <a:ext cx="2895600" cy="476250"/>
          </a:xfrm>
          <a:prstGeom prst="rect">
            <a:avLst/>
          </a:prstGeom>
          <a:ln/>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a:xfrm>
            <a:off x="6553200" y="6245225"/>
            <a:ext cx="2133600" cy="476250"/>
          </a:xfrm>
          <a:prstGeom prst="rect">
            <a:avLst/>
          </a:prstGeom>
          <a:ln/>
        </p:spPr>
        <p:txBody>
          <a:bodyPr/>
          <a:lstStyle>
            <a:lvl1pPr>
              <a:defRPr/>
            </a:lvl1pPr>
          </a:lstStyle>
          <a:p>
            <a:pPr>
              <a:defRPr/>
            </a:pPr>
            <a:fld id="{A3E66E6B-435D-4C86-B1C3-68B3D4F4EAC6}" type="slidenum">
              <a:rPr lang="zh-CN" altLang="en-US"/>
              <a:pPr>
                <a:defRPr/>
              </a:pPr>
              <a:t>‹#›</a:t>
            </a:fld>
            <a:endParaRPr lang="en-US" altLang="zh-CN"/>
          </a:p>
        </p:txBody>
      </p:sp>
    </p:spTree>
    <p:extLst>
      <p:ext uri="{BB962C8B-B14F-4D97-AF65-F5344CB8AC3E}">
        <p14:creationId xmlns:p14="http://schemas.microsoft.com/office/powerpoint/2010/main" val="2865475489"/>
      </p:ext>
    </p:extLst>
  </p:cSld>
  <p:clrMapOvr>
    <a:masterClrMapping/>
  </p:clrMapOvr>
  <p:transition>
    <p:pull dir="ld"/>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xfrm>
            <a:off x="457200" y="6245225"/>
            <a:ext cx="2133600" cy="476250"/>
          </a:xfrm>
          <a:prstGeom prst="rect">
            <a:avLst/>
          </a:prstGeom>
          <a:ln/>
        </p:spPr>
        <p:txBody>
          <a:bodyPr/>
          <a:lstStyle>
            <a:lvl1pPr>
              <a:defRPr/>
            </a:lvl1pPr>
          </a:lstStyle>
          <a:p>
            <a:pPr>
              <a:defRPr/>
            </a:pPr>
            <a:endParaRPr lang="en-US" altLang="zh-CN"/>
          </a:p>
        </p:txBody>
      </p:sp>
      <p:sp>
        <p:nvSpPr>
          <p:cNvPr id="3" name="Rectangle 5"/>
          <p:cNvSpPr>
            <a:spLocks noGrp="1" noChangeArrowheads="1"/>
          </p:cNvSpPr>
          <p:nvPr>
            <p:ph type="ftr" sz="quarter" idx="11"/>
          </p:nvPr>
        </p:nvSpPr>
        <p:spPr>
          <a:xfrm>
            <a:off x="3124200" y="6245225"/>
            <a:ext cx="2895600" cy="476250"/>
          </a:xfrm>
          <a:prstGeom prst="rect">
            <a:avLst/>
          </a:prstGeom>
          <a:ln/>
        </p:spPr>
        <p:txBody>
          <a:bodyPr/>
          <a:lstStyle>
            <a:lvl1pPr>
              <a:defRPr/>
            </a:lvl1pPr>
          </a:lstStyle>
          <a:p>
            <a:pPr>
              <a:defRPr/>
            </a:pPr>
            <a:endParaRPr lang="en-US" altLang="zh-CN"/>
          </a:p>
        </p:txBody>
      </p:sp>
      <p:sp>
        <p:nvSpPr>
          <p:cNvPr id="4" name="Rectangle 6"/>
          <p:cNvSpPr>
            <a:spLocks noGrp="1" noChangeArrowheads="1"/>
          </p:cNvSpPr>
          <p:nvPr>
            <p:ph type="sldNum" sz="quarter" idx="12"/>
          </p:nvPr>
        </p:nvSpPr>
        <p:spPr>
          <a:xfrm>
            <a:off x="6553200" y="6245225"/>
            <a:ext cx="2133600" cy="476250"/>
          </a:xfrm>
          <a:prstGeom prst="rect">
            <a:avLst/>
          </a:prstGeom>
          <a:ln/>
        </p:spPr>
        <p:txBody>
          <a:bodyPr/>
          <a:lstStyle>
            <a:lvl1pPr>
              <a:defRPr/>
            </a:lvl1pPr>
          </a:lstStyle>
          <a:p>
            <a:pPr>
              <a:defRPr/>
            </a:pPr>
            <a:fld id="{D9D29473-591C-491B-A030-5B09F1A6E65A}" type="slidenum">
              <a:rPr lang="zh-CN" altLang="en-US"/>
              <a:pPr>
                <a:defRPr/>
              </a:pPr>
              <a:t>‹#›</a:t>
            </a:fld>
            <a:endParaRPr lang="en-US" altLang="zh-CN"/>
          </a:p>
        </p:txBody>
      </p:sp>
    </p:spTree>
    <p:extLst>
      <p:ext uri="{BB962C8B-B14F-4D97-AF65-F5344CB8AC3E}">
        <p14:creationId xmlns:p14="http://schemas.microsoft.com/office/powerpoint/2010/main" val="1989405359"/>
      </p:ext>
    </p:extLst>
  </p:cSld>
  <p:clrMapOvr>
    <a:masterClrMapping/>
  </p:clrMapOvr>
  <p:transition>
    <p:pull dir="ld"/>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p:cNvSpPr>
            <a:spLocks noGrp="1" noChangeArrowheads="1"/>
          </p:cNvSpPr>
          <p:nvPr>
            <p:ph type="dt" sz="half" idx="10"/>
          </p:nvPr>
        </p:nvSpPr>
        <p:spPr>
          <a:xfrm>
            <a:off x="457200" y="6245225"/>
            <a:ext cx="2133600" cy="476250"/>
          </a:xfrm>
          <a:prstGeom prst="rect">
            <a:avLst/>
          </a:prstGeom>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xfrm>
            <a:off x="3124200" y="6245225"/>
            <a:ext cx="2895600" cy="476250"/>
          </a:xfrm>
          <a:prstGeom prst="rect">
            <a:avLst/>
          </a:prstGeom>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xfrm>
            <a:off x="6553200" y="6245225"/>
            <a:ext cx="2133600" cy="476250"/>
          </a:xfrm>
          <a:prstGeom prst="rect">
            <a:avLst/>
          </a:prstGeom>
          <a:ln/>
        </p:spPr>
        <p:txBody>
          <a:bodyPr/>
          <a:lstStyle>
            <a:lvl1pPr>
              <a:defRPr/>
            </a:lvl1pPr>
          </a:lstStyle>
          <a:p>
            <a:pPr>
              <a:defRPr/>
            </a:pPr>
            <a:fld id="{4120AF59-2092-4ACC-A2C4-4BBD137CC7FB}" type="slidenum">
              <a:rPr lang="zh-CN" altLang="en-US"/>
              <a:pPr>
                <a:defRPr/>
              </a:pPr>
              <a:t>‹#›</a:t>
            </a:fld>
            <a:endParaRPr lang="en-US" altLang="zh-CN"/>
          </a:p>
        </p:txBody>
      </p:sp>
    </p:spTree>
    <p:extLst>
      <p:ext uri="{BB962C8B-B14F-4D97-AF65-F5344CB8AC3E}">
        <p14:creationId xmlns:p14="http://schemas.microsoft.com/office/powerpoint/2010/main" val="3953493636"/>
      </p:ext>
    </p:extLst>
  </p:cSld>
  <p:clrMapOvr>
    <a:masterClrMapping/>
  </p:clrMapOvr>
  <p:transition>
    <p:pull dir="ld"/>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p:cNvSpPr>
            <a:spLocks noGrp="1" noChangeArrowheads="1"/>
          </p:cNvSpPr>
          <p:nvPr>
            <p:ph type="dt" sz="half" idx="10"/>
          </p:nvPr>
        </p:nvSpPr>
        <p:spPr>
          <a:xfrm>
            <a:off x="457200" y="6245225"/>
            <a:ext cx="2133600" cy="476250"/>
          </a:xfrm>
          <a:prstGeom prst="rect">
            <a:avLst/>
          </a:prstGeom>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xfrm>
            <a:off x="3124200" y="6245225"/>
            <a:ext cx="2895600" cy="476250"/>
          </a:xfrm>
          <a:prstGeom prst="rect">
            <a:avLst/>
          </a:prstGeom>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xfrm>
            <a:off x="6553200" y="6245225"/>
            <a:ext cx="2133600" cy="476250"/>
          </a:xfrm>
          <a:prstGeom prst="rect">
            <a:avLst/>
          </a:prstGeom>
          <a:ln/>
        </p:spPr>
        <p:txBody>
          <a:bodyPr/>
          <a:lstStyle>
            <a:lvl1pPr>
              <a:defRPr/>
            </a:lvl1pPr>
          </a:lstStyle>
          <a:p>
            <a:pPr>
              <a:defRPr/>
            </a:pPr>
            <a:fld id="{61938312-6835-4389-99AF-A534785E1ED9}" type="slidenum">
              <a:rPr lang="zh-CN" altLang="en-US"/>
              <a:pPr>
                <a:defRPr/>
              </a:pPr>
              <a:t>‹#›</a:t>
            </a:fld>
            <a:endParaRPr lang="en-US" altLang="zh-CN"/>
          </a:p>
        </p:txBody>
      </p:sp>
    </p:spTree>
    <p:extLst>
      <p:ext uri="{BB962C8B-B14F-4D97-AF65-F5344CB8AC3E}">
        <p14:creationId xmlns:p14="http://schemas.microsoft.com/office/powerpoint/2010/main" val="711716758"/>
      </p:ext>
    </p:extLst>
  </p:cSld>
  <p:clrMapOvr>
    <a:masterClrMapping/>
  </p:clrMapOvr>
  <p:transition>
    <p:pull dir="ld"/>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31690"/>
            <a:ext cx="8229600" cy="700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zh-CN" altLang="en-US" dirty="0"/>
              <a:t>单击此处编辑母版标题样式</a:t>
            </a:r>
          </a:p>
        </p:txBody>
      </p:sp>
      <p:sp>
        <p:nvSpPr>
          <p:cNvPr id="1027" name="Rectangle 3"/>
          <p:cNvSpPr>
            <a:spLocks noGrp="1" noChangeArrowheads="1"/>
          </p:cNvSpPr>
          <p:nvPr>
            <p:ph type="body" idx="1"/>
          </p:nvPr>
        </p:nvSpPr>
        <p:spPr bwMode="auto">
          <a:xfrm>
            <a:off x="457200" y="948907"/>
            <a:ext cx="8229600" cy="56646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031" name="Text Box 7"/>
          <p:cNvSpPr txBox="1">
            <a:spLocks noChangeArrowheads="1"/>
          </p:cNvSpPr>
          <p:nvPr userDrawn="1"/>
        </p:nvSpPr>
        <p:spPr bwMode="auto">
          <a:xfrm>
            <a:off x="4183368" y="6613525"/>
            <a:ext cx="954107"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a:spcBef>
                <a:spcPct val="50000"/>
              </a:spcBef>
              <a:defRPr/>
            </a:pPr>
            <a:r>
              <a:rPr lang="zh-CN" altLang="en-US" sz="1000" b="1" dirty="0">
                <a:latin typeface="微软雅黑" panose="020B0503020204020204" pitchFamily="34" charset="-122"/>
                <a:ea typeface="微软雅黑" panose="020B0503020204020204" pitchFamily="34" charset="-122"/>
              </a:rPr>
              <a:t>软件过程管理</a:t>
            </a:r>
          </a:p>
        </p:txBody>
      </p:sp>
      <p:sp>
        <p:nvSpPr>
          <p:cNvPr id="1032" name="Text Box 8"/>
          <p:cNvSpPr txBox="1">
            <a:spLocks noChangeArrowheads="1"/>
          </p:cNvSpPr>
          <p:nvPr userDrawn="1"/>
        </p:nvSpPr>
        <p:spPr bwMode="auto">
          <a:xfrm>
            <a:off x="7847673" y="6613525"/>
            <a:ext cx="979756"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a:spcBef>
                <a:spcPct val="50000"/>
              </a:spcBef>
              <a:defRPr/>
            </a:pPr>
            <a:r>
              <a:rPr lang="en-US" altLang="zh-CN" sz="1000" b="1" i="1" dirty="0">
                <a:latin typeface="Helvetica" pitchFamily="34" charset="0"/>
              </a:rPr>
              <a:t>2025</a:t>
            </a:r>
            <a:r>
              <a:rPr lang="zh-CN" altLang="en-US" sz="1000" b="1" i="1" dirty="0">
                <a:latin typeface="Helvetica" pitchFamily="34" charset="0"/>
              </a:rPr>
              <a:t>春季学期</a:t>
            </a:r>
          </a:p>
        </p:txBody>
      </p:sp>
      <p:sp>
        <p:nvSpPr>
          <p:cNvPr id="1033" name="Text Box 9"/>
          <p:cNvSpPr txBox="1">
            <a:spLocks noChangeArrowheads="1"/>
          </p:cNvSpPr>
          <p:nvPr userDrawn="1"/>
        </p:nvSpPr>
        <p:spPr bwMode="auto">
          <a:xfrm>
            <a:off x="0" y="6613525"/>
            <a:ext cx="1338829"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lang="zh-CN" altLang="en-US" sz="1000" b="1" dirty="0">
                <a:latin typeface="微软雅黑" panose="020B0503020204020204" pitchFamily="34" charset="-122"/>
                <a:ea typeface="微软雅黑" panose="020B0503020204020204" pitchFamily="34" charset="-122"/>
              </a:rPr>
              <a:t>复旦大学研究生课程</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Lst>
  <p:transition>
    <p:pull dir="ld"/>
  </p:transition>
  <p:hf hdr="0" ftr="0" dt="0"/>
  <p:txStyles>
    <p:titleStyle>
      <a:lvl1pPr algn="ctr" rtl="0" eaLnBrk="0" fontAlgn="base" hangingPunct="0">
        <a:spcBef>
          <a:spcPct val="0"/>
        </a:spcBef>
        <a:spcAft>
          <a:spcPct val="0"/>
        </a:spcAft>
        <a:defRPr sz="4000">
          <a:solidFill>
            <a:schemeClr val="tx2"/>
          </a:solidFill>
          <a:latin typeface="微软雅黑" panose="020B0503020204020204" pitchFamily="34" charset="-122"/>
          <a:ea typeface="微软雅黑" panose="020B0503020204020204" pitchFamily="34" charset="-122"/>
          <a:cs typeface="+mj-cs"/>
        </a:defRPr>
      </a:lvl1pPr>
      <a:lvl2pPr algn="ctr" rtl="0" eaLnBrk="0" fontAlgn="base" hangingPunct="0">
        <a:spcBef>
          <a:spcPct val="0"/>
        </a:spcBef>
        <a:spcAft>
          <a:spcPct val="0"/>
        </a:spcAft>
        <a:defRPr sz="4000">
          <a:solidFill>
            <a:schemeClr val="tx2"/>
          </a:solidFill>
          <a:latin typeface="Arial" charset="0"/>
          <a:ea typeface="宋体" pitchFamily="2" charset="-122"/>
        </a:defRPr>
      </a:lvl2pPr>
      <a:lvl3pPr algn="ctr" rtl="0" eaLnBrk="0" fontAlgn="base" hangingPunct="0">
        <a:spcBef>
          <a:spcPct val="0"/>
        </a:spcBef>
        <a:spcAft>
          <a:spcPct val="0"/>
        </a:spcAft>
        <a:defRPr sz="4000">
          <a:solidFill>
            <a:schemeClr val="tx2"/>
          </a:solidFill>
          <a:latin typeface="Arial" charset="0"/>
          <a:ea typeface="宋体" pitchFamily="2" charset="-122"/>
        </a:defRPr>
      </a:lvl3pPr>
      <a:lvl4pPr algn="ctr" rtl="0" eaLnBrk="0" fontAlgn="base" hangingPunct="0">
        <a:spcBef>
          <a:spcPct val="0"/>
        </a:spcBef>
        <a:spcAft>
          <a:spcPct val="0"/>
        </a:spcAft>
        <a:defRPr sz="4000">
          <a:solidFill>
            <a:schemeClr val="tx2"/>
          </a:solidFill>
          <a:latin typeface="Arial" charset="0"/>
          <a:ea typeface="宋体" pitchFamily="2" charset="-122"/>
        </a:defRPr>
      </a:lvl4pPr>
      <a:lvl5pPr algn="ctr" rtl="0" eaLnBrk="0" fontAlgn="base" hangingPunct="0">
        <a:spcBef>
          <a:spcPct val="0"/>
        </a:spcBef>
        <a:spcAft>
          <a:spcPct val="0"/>
        </a:spcAft>
        <a:defRPr sz="4000">
          <a:solidFill>
            <a:schemeClr val="tx2"/>
          </a:solidFill>
          <a:latin typeface="Arial" charset="0"/>
          <a:ea typeface="宋体" pitchFamily="2" charset="-122"/>
        </a:defRPr>
      </a:lvl5pPr>
      <a:lvl6pPr marL="457200" algn="ctr" rtl="0" fontAlgn="base">
        <a:spcBef>
          <a:spcPct val="0"/>
        </a:spcBef>
        <a:spcAft>
          <a:spcPct val="0"/>
        </a:spcAft>
        <a:defRPr sz="4000">
          <a:solidFill>
            <a:schemeClr val="tx2"/>
          </a:solidFill>
          <a:latin typeface="Arial" charset="0"/>
          <a:ea typeface="宋体" pitchFamily="2" charset="-122"/>
        </a:defRPr>
      </a:lvl6pPr>
      <a:lvl7pPr marL="914400" algn="ctr" rtl="0" fontAlgn="base">
        <a:spcBef>
          <a:spcPct val="0"/>
        </a:spcBef>
        <a:spcAft>
          <a:spcPct val="0"/>
        </a:spcAft>
        <a:defRPr sz="4000">
          <a:solidFill>
            <a:schemeClr val="tx2"/>
          </a:solidFill>
          <a:latin typeface="Arial" charset="0"/>
          <a:ea typeface="宋体" pitchFamily="2" charset="-122"/>
        </a:defRPr>
      </a:lvl7pPr>
      <a:lvl8pPr marL="1371600" algn="ctr" rtl="0" fontAlgn="base">
        <a:spcBef>
          <a:spcPct val="0"/>
        </a:spcBef>
        <a:spcAft>
          <a:spcPct val="0"/>
        </a:spcAft>
        <a:defRPr sz="4000">
          <a:solidFill>
            <a:schemeClr val="tx2"/>
          </a:solidFill>
          <a:latin typeface="Arial" charset="0"/>
          <a:ea typeface="宋体" pitchFamily="2" charset="-122"/>
        </a:defRPr>
      </a:lvl8pPr>
      <a:lvl9pPr marL="1828800" algn="ctr" rtl="0" fontAlgn="base">
        <a:spcBef>
          <a:spcPct val="0"/>
        </a:spcBef>
        <a:spcAft>
          <a:spcPct val="0"/>
        </a:spcAft>
        <a:defRPr sz="4000">
          <a:solidFill>
            <a:schemeClr val="tx2"/>
          </a:solidFill>
          <a:latin typeface="Arial" charset="0"/>
          <a:ea typeface="宋体" pitchFamily="2" charset="-122"/>
        </a:defRPr>
      </a:lvl9pPr>
    </p:titleStyle>
    <p:bodyStyle>
      <a:lvl1pPr marL="342900" indent="-342900" algn="l" rtl="0" eaLnBrk="0" fontAlgn="base" hangingPunct="0">
        <a:spcBef>
          <a:spcPts val="1000"/>
        </a:spcBef>
        <a:spcAft>
          <a:spcPct val="0"/>
        </a:spcAft>
        <a:buChar char="•"/>
        <a:defRPr sz="2800">
          <a:solidFill>
            <a:schemeClr val="tx1"/>
          </a:solidFill>
          <a:latin typeface="微软雅黑" panose="020B0503020204020204" pitchFamily="34" charset="-122"/>
          <a:ea typeface="微软雅黑" panose="020B0503020204020204" pitchFamily="34" charset="-122"/>
          <a:cs typeface="+mn-cs"/>
        </a:defRPr>
      </a:lvl1pPr>
      <a:lvl2pPr marL="742950" indent="-285750" algn="l" rtl="0" eaLnBrk="0" fontAlgn="base" hangingPunct="0">
        <a:spcBef>
          <a:spcPts val="1000"/>
        </a:spcBef>
        <a:spcAft>
          <a:spcPct val="0"/>
        </a:spcAft>
        <a:buChar char="–"/>
        <a:defRPr sz="2400">
          <a:solidFill>
            <a:schemeClr val="tx1"/>
          </a:solidFill>
          <a:latin typeface="微软雅黑" panose="020B0503020204020204" pitchFamily="34" charset="-122"/>
          <a:ea typeface="微软雅黑" panose="020B0503020204020204" pitchFamily="34" charset="-122"/>
        </a:defRPr>
      </a:lvl2pPr>
      <a:lvl3pPr marL="1143000" indent="-228600" algn="l" rtl="0" eaLnBrk="0" fontAlgn="base" hangingPunct="0">
        <a:spcBef>
          <a:spcPts val="1000"/>
        </a:spcBef>
        <a:spcAft>
          <a:spcPct val="0"/>
        </a:spcAft>
        <a:buChar char="•"/>
        <a:defRPr sz="2200">
          <a:solidFill>
            <a:schemeClr val="tx1"/>
          </a:solidFill>
          <a:latin typeface="微软雅黑" panose="020B0503020204020204" pitchFamily="34" charset="-122"/>
          <a:ea typeface="微软雅黑" panose="020B0503020204020204" pitchFamily="34" charset="-122"/>
        </a:defRPr>
      </a:lvl3pPr>
      <a:lvl4pPr marL="1600200" indent="-228600" algn="l" rtl="0" eaLnBrk="0" fontAlgn="base" hangingPunct="0">
        <a:spcBef>
          <a:spcPts val="1000"/>
        </a:spcBef>
        <a:spcAft>
          <a:spcPct val="0"/>
        </a:spcAft>
        <a:buChar char="–"/>
        <a:defRPr sz="2000">
          <a:solidFill>
            <a:schemeClr val="tx1"/>
          </a:solidFill>
          <a:latin typeface="微软雅黑" panose="020B0503020204020204" pitchFamily="34" charset="-122"/>
          <a:ea typeface="微软雅黑" panose="020B0503020204020204" pitchFamily="34" charset="-122"/>
        </a:defRPr>
      </a:lvl4pPr>
      <a:lvl5pPr marL="2057400" indent="-228600" algn="l" rtl="0" eaLnBrk="0" fontAlgn="base" hangingPunct="0">
        <a:spcBef>
          <a:spcPts val="1000"/>
        </a:spcBef>
        <a:spcAft>
          <a:spcPct val="0"/>
        </a:spcAft>
        <a:buChar char="»"/>
        <a:defRPr sz="2000">
          <a:solidFill>
            <a:schemeClr val="tx1"/>
          </a:solidFill>
          <a:latin typeface="微软雅黑" panose="020B0503020204020204" pitchFamily="34" charset="-122"/>
          <a:ea typeface="微软雅黑" panose="020B0503020204020204" pitchFamily="34" charset="-122"/>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18.png"/><Relationship Id="rId10"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22.png"/></Relationships>
</file>

<file path=ppt/slides/_rels/slide35.xml.rels><?xml version="1.0" encoding="UTF-8" standalone="yes"?>
<Relationships xmlns="http://schemas.openxmlformats.org/package/2006/relationships"><Relationship Id="rId3" Type="http://schemas.openxmlformats.org/officeDocument/2006/relationships/image" Target="../media/image25.jpeg"/><Relationship Id="rId7"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6.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6.xml"/><Relationship Id="rId1" Type="http://schemas.openxmlformats.org/officeDocument/2006/relationships/slideLayout" Target="../slideLayouts/slideLayout6.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4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hyperlink" Target="https://theagileadmin.com/what-is-devops/" TargetMode="External"/><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32.jpeg"/><Relationship Id="rId4" Type="http://schemas.openxmlformats.org/officeDocument/2006/relationships/hyperlink" Target="https://theagileadmin.com/2010/10/15/a-devops-manifesto/" TargetMode="External"/></Relationships>
</file>

<file path=ppt/slides/_rels/slide54.xml.rels><?xml version="1.0" encoding="UTF-8" standalone="yes"?>
<Relationships xmlns="http://schemas.openxmlformats.org/package/2006/relationships"><Relationship Id="rId3" Type="http://schemas.openxmlformats.org/officeDocument/2006/relationships/hyperlink" Target="https://theagileadmin.com/2010/10/15/a-devops-manifesto/" TargetMode="External"/><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hyperlink" Target="https://theagileadmin.com/2010/10/15/a-devops-manifesto/" TargetMode="External"/><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34.wmf"/><Relationship Id="rId2" Type="http://schemas.openxmlformats.org/officeDocument/2006/relationships/image" Target="../media/image33.wmf"/><Relationship Id="rId1" Type="http://schemas.openxmlformats.org/officeDocument/2006/relationships/slideLayout" Target="../slideLayouts/slideLayout2.xml"/><Relationship Id="rId4" Type="http://schemas.openxmlformats.org/officeDocument/2006/relationships/image" Target="../media/image35.wm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hyperlink" Target="http://bk.baidu.com/image/aa59892b73bb10c4e7cd405f" TargetMode="Externa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38.emf"/></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hyperlink" Target="http://devcloud.huaweicloud.com/" TargetMode="Externa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4"/>
          <p:cNvSpPr>
            <a:spLocks noGrp="1" noChangeArrowheads="1"/>
          </p:cNvSpPr>
          <p:nvPr>
            <p:ph type="ctrTitle"/>
          </p:nvPr>
        </p:nvSpPr>
        <p:spPr/>
        <p:txBody>
          <a:bodyPr/>
          <a:lstStyle/>
          <a:p>
            <a:pPr eaLnBrk="1" hangingPunct="1"/>
            <a:r>
              <a:rPr lang="en-US" altLang="zh-CN" dirty="0"/>
              <a:t>L1 </a:t>
            </a:r>
            <a:r>
              <a:rPr lang="zh-CN" altLang="en-US" dirty="0"/>
              <a:t>软件过程管理概述</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85E563-D981-4979-AE1B-C2F7FE590CE3}"/>
              </a:ext>
            </a:extLst>
          </p:cNvPr>
          <p:cNvSpPr>
            <a:spLocks noGrp="1"/>
          </p:cNvSpPr>
          <p:nvPr>
            <p:ph type="title"/>
          </p:nvPr>
        </p:nvSpPr>
        <p:spPr/>
        <p:txBody>
          <a:bodyPr/>
          <a:lstStyle/>
          <a:p>
            <a:r>
              <a:rPr lang="zh-CN" altLang="en-US" dirty="0"/>
              <a:t>软件过程的发展简史</a:t>
            </a:r>
          </a:p>
        </p:txBody>
      </p:sp>
      <p:sp>
        <p:nvSpPr>
          <p:cNvPr id="3" name="内容占位符 2">
            <a:extLst>
              <a:ext uri="{FF2B5EF4-FFF2-40B4-BE49-F238E27FC236}">
                <a16:creationId xmlns:a16="http://schemas.microsoft.com/office/drawing/2014/main" id="{ABEE0B0E-CE5D-4C7E-9DDC-7A637E9EBA6B}"/>
              </a:ext>
            </a:extLst>
          </p:cNvPr>
          <p:cNvSpPr>
            <a:spLocks noGrp="1"/>
          </p:cNvSpPr>
          <p:nvPr>
            <p:ph idx="1"/>
          </p:nvPr>
        </p:nvSpPr>
        <p:spPr/>
        <p:txBody>
          <a:bodyPr/>
          <a:lstStyle/>
          <a:p>
            <a:r>
              <a:rPr lang="en-US" altLang="zh-CN" dirty="0"/>
              <a:t>20</a:t>
            </a:r>
            <a:r>
              <a:rPr lang="zh-CN" altLang="en-US" dirty="0"/>
              <a:t>世纪</a:t>
            </a:r>
            <a:r>
              <a:rPr lang="en-US" altLang="zh-CN" dirty="0"/>
              <a:t>70</a:t>
            </a:r>
            <a:r>
              <a:rPr lang="zh-CN" altLang="en-US" dirty="0"/>
              <a:t>年代：形式化方法与瀑布过程</a:t>
            </a:r>
            <a:endParaRPr lang="en-US" altLang="zh-CN" dirty="0"/>
          </a:p>
          <a:p>
            <a:pPr lvl="1"/>
            <a:r>
              <a:rPr lang="zh-CN" altLang="en-US" dirty="0"/>
              <a:t>英雄主义导致大量缺陷 </a:t>
            </a:r>
            <a:r>
              <a:rPr lang="en-US" altLang="zh-CN" dirty="0">
                <a:sym typeface="Wingdings" panose="05000000000000000000" pitchFamily="2" charset="2"/>
              </a:rPr>
              <a:t> </a:t>
            </a:r>
            <a:r>
              <a:rPr lang="zh-CN" altLang="en-US" dirty="0">
                <a:sym typeface="Wingdings" panose="05000000000000000000" pitchFamily="2" charset="2"/>
              </a:rPr>
              <a:t>形式化方法</a:t>
            </a:r>
            <a:endParaRPr lang="en-US" altLang="zh-CN" dirty="0">
              <a:sym typeface="Wingdings" panose="05000000000000000000" pitchFamily="2" charset="2"/>
            </a:endParaRPr>
          </a:p>
          <a:p>
            <a:pPr lvl="1"/>
            <a:r>
              <a:rPr lang="zh-CN" altLang="en-US" dirty="0"/>
              <a:t>意大利面条式代码 </a:t>
            </a:r>
            <a:r>
              <a:rPr lang="en-US" altLang="zh-CN" dirty="0">
                <a:sym typeface="Wingdings" panose="05000000000000000000" pitchFamily="2" charset="2"/>
              </a:rPr>
              <a:t> </a:t>
            </a:r>
            <a:r>
              <a:rPr lang="zh-CN" altLang="en-US" dirty="0">
                <a:sym typeface="Wingdings" panose="05000000000000000000" pitchFamily="2" charset="2"/>
              </a:rPr>
              <a:t>结构化方法</a:t>
            </a:r>
            <a:endParaRPr lang="en-US" altLang="zh-CN" dirty="0">
              <a:sym typeface="Wingdings" panose="05000000000000000000" pitchFamily="2" charset="2"/>
            </a:endParaRPr>
          </a:p>
          <a:p>
            <a:pPr lvl="1"/>
            <a:r>
              <a:rPr lang="zh-CN" altLang="en-US" dirty="0"/>
              <a:t>过程自由，缺乏计划和控制 </a:t>
            </a:r>
            <a:r>
              <a:rPr lang="en-US" altLang="zh-CN" dirty="0">
                <a:sym typeface="Wingdings" panose="05000000000000000000" pitchFamily="2" charset="2"/>
              </a:rPr>
              <a:t> </a:t>
            </a:r>
            <a:r>
              <a:rPr lang="zh-CN" altLang="en-US" dirty="0">
                <a:sym typeface="Wingdings" panose="05000000000000000000" pitchFamily="2" charset="2"/>
              </a:rPr>
              <a:t>瀑布过程模型</a:t>
            </a:r>
            <a:endParaRPr lang="en-US" altLang="zh-CN" dirty="0">
              <a:sym typeface="Wingdings" panose="05000000000000000000" pitchFamily="2" charset="2"/>
            </a:endParaRPr>
          </a:p>
          <a:p>
            <a:pPr lvl="1"/>
            <a:r>
              <a:rPr lang="zh-CN" altLang="en-US" b="1" dirty="0">
                <a:sym typeface="Wingdings" panose="05000000000000000000" pitchFamily="2" charset="2"/>
              </a:rPr>
              <a:t>量化方法</a:t>
            </a:r>
            <a:r>
              <a:rPr lang="zh-CN" altLang="en-US" dirty="0">
                <a:sym typeface="Wingdings" panose="05000000000000000000" pitchFamily="2" charset="2"/>
              </a:rPr>
              <a:t>：引入复杂度、生产率度量、可靠性估算等</a:t>
            </a:r>
            <a:endParaRPr lang="en-US" altLang="zh-CN" dirty="0">
              <a:sym typeface="Wingdings" panose="05000000000000000000" pitchFamily="2" charset="2"/>
            </a:endParaRPr>
          </a:p>
          <a:p>
            <a:pPr lvl="1"/>
            <a:r>
              <a:rPr lang="zh-CN" altLang="en-US" dirty="0">
                <a:sym typeface="Wingdings" panose="05000000000000000000" pitchFamily="2" charset="2"/>
              </a:rPr>
              <a:t>形式化方法的困难</a:t>
            </a:r>
            <a:endParaRPr lang="en-US" altLang="zh-CN" dirty="0">
              <a:sym typeface="Wingdings" panose="05000000000000000000" pitchFamily="2" charset="2"/>
            </a:endParaRPr>
          </a:p>
          <a:p>
            <a:pPr lvl="2"/>
            <a:r>
              <a:rPr lang="zh-CN" altLang="en-US" dirty="0">
                <a:sym typeface="Wingdings" panose="05000000000000000000" pitchFamily="2" charset="2"/>
              </a:rPr>
              <a:t>学习代价高，易用性低</a:t>
            </a:r>
            <a:endParaRPr lang="en-US" altLang="zh-CN" dirty="0">
              <a:sym typeface="Wingdings" panose="05000000000000000000" pitchFamily="2" charset="2"/>
            </a:endParaRPr>
          </a:p>
          <a:p>
            <a:pPr lvl="2"/>
            <a:r>
              <a:rPr lang="zh-CN" altLang="en-US" dirty="0">
                <a:sym typeface="Wingdings" panose="05000000000000000000" pitchFamily="2" charset="2"/>
              </a:rPr>
              <a:t>适用场景有限，可伸缩性较差</a:t>
            </a:r>
            <a:endParaRPr lang="en-US" altLang="zh-CN" dirty="0">
              <a:sym typeface="Wingdings" panose="05000000000000000000" pitchFamily="2" charset="2"/>
            </a:endParaRPr>
          </a:p>
          <a:p>
            <a:pPr lvl="1"/>
            <a:r>
              <a:rPr lang="zh-CN" altLang="en-US" dirty="0">
                <a:sym typeface="Wingdings" panose="05000000000000000000" pitchFamily="2" charset="2"/>
              </a:rPr>
              <a:t>对瀑布模型的误用</a:t>
            </a:r>
            <a:endParaRPr lang="en-US" altLang="zh-CN" dirty="0">
              <a:sym typeface="Wingdings" panose="05000000000000000000" pitchFamily="2" charset="2"/>
            </a:endParaRPr>
          </a:p>
          <a:p>
            <a:pPr lvl="2"/>
            <a:r>
              <a:rPr lang="zh-CN" altLang="en-US" dirty="0">
                <a:sym typeface="Wingdings" panose="05000000000000000000" pitchFamily="2" charset="2"/>
              </a:rPr>
              <a:t>纯粹的顺序使用，缺乏反馈，缺少阶段性评审</a:t>
            </a:r>
            <a:endParaRPr lang="en-US" altLang="zh-CN" dirty="0">
              <a:sym typeface="Wingdings" panose="05000000000000000000" pitchFamily="2" charset="2"/>
            </a:endParaRPr>
          </a:p>
          <a:p>
            <a:pPr lvl="2"/>
            <a:r>
              <a:rPr lang="zh-CN" altLang="en-US" dirty="0">
                <a:sym typeface="Wingdings" panose="05000000000000000000" pitchFamily="2" charset="2"/>
              </a:rPr>
              <a:t>片面强调文档的作用，导致文档密集、笨拙以及昂贵</a:t>
            </a:r>
            <a:endParaRPr lang="en-US" altLang="zh-CN" dirty="0">
              <a:sym typeface="Wingdings" panose="05000000000000000000" pitchFamily="2" charset="2"/>
            </a:endParaRPr>
          </a:p>
        </p:txBody>
      </p:sp>
    </p:spTree>
    <p:extLst>
      <p:ext uri="{BB962C8B-B14F-4D97-AF65-F5344CB8AC3E}">
        <p14:creationId xmlns:p14="http://schemas.microsoft.com/office/powerpoint/2010/main" val="7597530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500"/>
                                        <p:tgtEl>
                                          <p:spTgt spid="3">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5" end="5"/>
                                            </p:txEl>
                                          </p:spTgt>
                                        </p:tgtEl>
                                        <p:attrNameLst>
                                          <p:attrName>style.visibility</p:attrName>
                                        </p:attrNameLst>
                                      </p:cBhvr>
                                      <p:to>
                                        <p:strVal val="visible"/>
                                      </p:to>
                                    </p:set>
                                    <p:animEffect transition="in" filter="fade">
                                      <p:cBhvr>
                                        <p:cTn id="12" dur="500"/>
                                        <p:tgtEl>
                                          <p:spTgt spid="3">
                                            <p:txEl>
                                              <p:pRg st="5" end="5"/>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animEffect transition="in" filter="fade">
                                      <p:cBhvr>
                                        <p:cTn id="15" dur="500"/>
                                        <p:tgtEl>
                                          <p:spTgt spid="3">
                                            <p:txEl>
                                              <p:pRg st="6" end="6"/>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7" end="7"/>
                                            </p:txEl>
                                          </p:spTgt>
                                        </p:tgtEl>
                                        <p:attrNameLst>
                                          <p:attrName>style.visibility</p:attrName>
                                        </p:attrNameLst>
                                      </p:cBhvr>
                                      <p:to>
                                        <p:strVal val="visible"/>
                                      </p:to>
                                    </p:set>
                                    <p:animEffect transition="in" filter="fade">
                                      <p:cBhvr>
                                        <p:cTn id="18" dur="500"/>
                                        <p:tgtEl>
                                          <p:spTgt spid="3">
                                            <p:txEl>
                                              <p:pRg st="7" end="7"/>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animEffect transition="in" filter="fade">
                                      <p:cBhvr>
                                        <p:cTn id="23" dur="500"/>
                                        <p:tgtEl>
                                          <p:spTgt spid="3">
                                            <p:txEl>
                                              <p:pRg st="8" end="8"/>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3">
                                            <p:txEl>
                                              <p:pRg st="9" end="9"/>
                                            </p:txEl>
                                          </p:spTgt>
                                        </p:tgtEl>
                                        <p:attrNameLst>
                                          <p:attrName>style.visibility</p:attrName>
                                        </p:attrNameLst>
                                      </p:cBhvr>
                                      <p:to>
                                        <p:strVal val="visible"/>
                                      </p:to>
                                    </p:set>
                                    <p:animEffect transition="in" filter="fade">
                                      <p:cBhvr>
                                        <p:cTn id="26" dur="500"/>
                                        <p:tgtEl>
                                          <p:spTgt spid="3">
                                            <p:txEl>
                                              <p:pRg st="9" end="9"/>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3">
                                            <p:txEl>
                                              <p:pRg st="10" end="10"/>
                                            </p:txEl>
                                          </p:spTgt>
                                        </p:tgtEl>
                                        <p:attrNameLst>
                                          <p:attrName>style.visibility</p:attrName>
                                        </p:attrNameLst>
                                      </p:cBhvr>
                                      <p:to>
                                        <p:strVal val="visible"/>
                                      </p:to>
                                    </p:set>
                                    <p:animEffect transition="in" filter="fade">
                                      <p:cBhvr>
                                        <p:cTn id="29"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85E563-D981-4979-AE1B-C2F7FE590CE3}"/>
              </a:ext>
            </a:extLst>
          </p:cNvPr>
          <p:cNvSpPr>
            <a:spLocks noGrp="1"/>
          </p:cNvSpPr>
          <p:nvPr>
            <p:ph type="title"/>
          </p:nvPr>
        </p:nvSpPr>
        <p:spPr/>
        <p:txBody>
          <a:bodyPr/>
          <a:lstStyle/>
          <a:p>
            <a:r>
              <a:rPr lang="zh-CN" altLang="en-US" dirty="0"/>
              <a:t>软件过程的发展简史</a:t>
            </a:r>
          </a:p>
        </p:txBody>
      </p:sp>
      <p:sp>
        <p:nvSpPr>
          <p:cNvPr id="3" name="内容占位符 2">
            <a:extLst>
              <a:ext uri="{FF2B5EF4-FFF2-40B4-BE49-F238E27FC236}">
                <a16:creationId xmlns:a16="http://schemas.microsoft.com/office/drawing/2014/main" id="{ABEE0B0E-CE5D-4C7E-9DDC-7A637E9EBA6B}"/>
              </a:ext>
            </a:extLst>
          </p:cNvPr>
          <p:cNvSpPr>
            <a:spLocks noGrp="1"/>
          </p:cNvSpPr>
          <p:nvPr>
            <p:ph idx="1"/>
          </p:nvPr>
        </p:nvSpPr>
        <p:spPr/>
        <p:txBody>
          <a:bodyPr/>
          <a:lstStyle/>
          <a:p>
            <a:r>
              <a:rPr lang="en-US" altLang="zh-CN" dirty="0"/>
              <a:t>20</a:t>
            </a:r>
            <a:r>
              <a:rPr lang="zh-CN" altLang="en-US" dirty="0"/>
              <a:t>世纪</a:t>
            </a:r>
            <a:r>
              <a:rPr lang="en-US" altLang="zh-CN" dirty="0"/>
              <a:t>80</a:t>
            </a:r>
            <a:r>
              <a:rPr lang="zh-CN" altLang="en-US" dirty="0"/>
              <a:t>年代：生产率和过程改进</a:t>
            </a:r>
            <a:endParaRPr lang="en-US" altLang="zh-CN" dirty="0"/>
          </a:p>
          <a:p>
            <a:pPr lvl="1"/>
            <a:r>
              <a:rPr lang="zh-CN" altLang="en-US" dirty="0">
                <a:sym typeface="Wingdings" panose="05000000000000000000" pitchFamily="2" charset="2"/>
              </a:rPr>
              <a:t>量化方法有助于找到改进软件生产率的支点</a:t>
            </a:r>
            <a:endParaRPr lang="en-US" altLang="zh-CN" dirty="0">
              <a:sym typeface="Wingdings" panose="05000000000000000000" pitchFamily="2" charset="2"/>
            </a:endParaRPr>
          </a:p>
          <a:p>
            <a:pPr lvl="2"/>
            <a:r>
              <a:rPr lang="zh-CN" altLang="en-US" dirty="0">
                <a:sym typeface="Wingdings" panose="05000000000000000000" pitchFamily="2" charset="2"/>
              </a:rPr>
              <a:t>根据各个阶段的成果、缺陷分布有针对性的进行改进</a:t>
            </a:r>
            <a:endParaRPr lang="en-US" altLang="zh-CN" dirty="0">
              <a:sym typeface="Wingdings" panose="05000000000000000000" pitchFamily="2" charset="2"/>
            </a:endParaRPr>
          </a:p>
          <a:p>
            <a:pPr lvl="2"/>
            <a:r>
              <a:rPr lang="zh-CN" altLang="en-US" dirty="0">
                <a:sym typeface="Wingdings" panose="05000000000000000000" pitchFamily="2" charset="2"/>
              </a:rPr>
              <a:t>软件能力成熟度模型（</a:t>
            </a:r>
            <a:r>
              <a:rPr lang="en-US" altLang="zh-CN" dirty="0">
                <a:sym typeface="Wingdings" panose="05000000000000000000" pitchFamily="2" charset="2"/>
              </a:rPr>
              <a:t>SW-CMM</a:t>
            </a:r>
            <a:r>
              <a:rPr lang="zh-CN" altLang="en-US" dirty="0">
                <a:sym typeface="Wingdings" panose="05000000000000000000" pitchFamily="2" charset="2"/>
              </a:rPr>
              <a:t>）：过程标准化</a:t>
            </a:r>
            <a:endParaRPr lang="en-US" altLang="zh-CN" dirty="0">
              <a:sym typeface="Wingdings" panose="05000000000000000000" pitchFamily="2" charset="2"/>
            </a:endParaRPr>
          </a:p>
          <a:p>
            <a:pPr lvl="1"/>
            <a:r>
              <a:rPr lang="zh-CN" altLang="en-US" dirty="0">
                <a:sym typeface="Wingdings" panose="05000000000000000000" pitchFamily="2" charset="2"/>
              </a:rPr>
              <a:t>软件工具提升开发效率</a:t>
            </a:r>
            <a:endParaRPr lang="en-US" altLang="zh-CN" dirty="0">
              <a:sym typeface="Wingdings" panose="05000000000000000000" pitchFamily="2" charset="2"/>
            </a:endParaRPr>
          </a:p>
          <a:p>
            <a:pPr lvl="2"/>
            <a:r>
              <a:rPr lang="zh-CN" altLang="en-US" dirty="0">
                <a:sym typeface="Wingdings" panose="05000000000000000000" pitchFamily="2" charset="2"/>
              </a:rPr>
              <a:t>集成化的编程支持环境（</a:t>
            </a:r>
            <a:r>
              <a:rPr lang="en-US" altLang="zh-CN" dirty="0">
                <a:sym typeface="Wingdings" panose="05000000000000000000" pitchFamily="2" charset="2"/>
              </a:rPr>
              <a:t>IPSE</a:t>
            </a:r>
            <a:r>
              <a:rPr lang="zh-CN" altLang="en-US" dirty="0">
                <a:sym typeface="Wingdings" panose="05000000000000000000" pitchFamily="2" charset="2"/>
              </a:rPr>
              <a:t>），计算机辅助软件工程（</a:t>
            </a:r>
            <a:r>
              <a:rPr lang="en-US" altLang="zh-CN" dirty="0">
                <a:sym typeface="Wingdings" panose="05000000000000000000" pitchFamily="2" charset="2"/>
              </a:rPr>
              <a:t>CASE</a:t>
            </a:r>
            <a:r>
              <a:rPr lang="zh-CN" altLang="en-US" dirty="0">
                <a:sym typeface="Wingdings" panose="05000000000000000000" pitchFamily="2" charset="2"/>
              </a:rPr>
              <a:t>）</a:t>
            </a:r>
            <a:r>
              <a:rPr lang="en-US" altLang="zh-CN" dirty="0">
                <a:sym typeface="Wingdings" panose="05000000000000000000" pitchFamily="2" charset="2"/>
              </a:rPr>
              <a:t>……</a:t>
            </a:r>
          </a:p>
          <a:p>
            <a:pPr lvl="1"/>
            <a:r>
              <a:rPr lang="en-US" altLang="zh-CN" dirty="0"/>
              <a:t>“</a:t>
            </a:r>
            <a:r>
              <a:rPr lang="zh-CN" altLang="en-US" dirty="0"/>
              <a:t>软件过程也是软件</a:t>
            </a:r>
            <a:r>
              <a:rPr lang="en-US" altLang="zh-CN" dirty="0"/>
              <a:t>”</a:t>
            </a:r>
            <a:r>
              <a:rPr lang="zh-CN" altLang="en-US" sz="1600" dirty="0"/>
              <a:t>（</a:t>
            </a:r>
            <a:r>
              <a:rPr lang="en-US" altLang="zh-CN" sz="1600" dirty="0"/>
              <a:t>Software Processes are Software Too</a:t>
            </a:r>
            <a:r>
              <a:rPr lang="zh-CN" altLang="en-US" sz="1600" dirty="0"/>
              <a:t>）</a:t>
            </a:r>
            <a:endParaRPr lang="en-US" altLang="zh-CN" sz="1600" dirty="0"/>
          </a:p>
          <a:p>
            <a:pPr lvl="2"/>
            <a:r>
              <a:rPr lang="zh-CN" altLang="en-US" dirty="0"/>
              <a:t>以过程为中心的软件工程环境：过程本身被看作资产</a:t>
            </a:r>
            <a:endParaRPr lang="en-US" altLang="zh-CN" dirty="0"/>
          </a:p>
          <a:p>
            <a:pPr lvl="1"/>
            <a:r>
              <a:rPr lang="zh-CN" altLang="en-US" dirty="0"/>
              <a:t>软件复用</a:t>
            </a:r>
            <a:endParaRPr lang="en-US" altLang="zh-CN" dirty="0"/>
          </a:p>
          <a:p>
            <a:pPr lvl="2"/>
            <a:r>
              <a:rPr lang="zh-CN" altLang="en-US" dirty="0"/>
              <a:t>产业分化：</a:t>
            </a:r>
            <a:r>
              <a:rPr lang="en-US" altLang="zh-CN" dirty="0"/>
              <a:t>OS</a:t>
            </a:r>
            <a:r>
              <a:rPr lang="zh-CN" altLang="en-US" dirty="0"/>
              <a:t>、</a:t>
            </a:r>
            <a:r>
              <a:rPr lang="en-US" altLang="zh-CN" dirty="0"/>
              <a:t>DBMS</a:t>
            </a:r>
            <a:r>
              <a:rPr lang="zh-CN" altLang="en-US" dirty="0"/>
              <a:t>、</a:t>
            </a:r>
            <a:r>
              <a:rPr lang="en-US" altLang="zh-CN" dirty="0"/>
              <a:t>GUI</a:t>
            </a:r>
            <a:r>
              <a:rPr lang="zh-CN" altLang="en-US" dirty="0"/>
              <a:t>设计器、中间件、</a:t>
            </a:r>
            <a:r>
              <a:rPr lang="en-US" altLang="zh-CN" dirty="0"/>
              <a:t>OA</a:t>
            </a:r>
            <a:r>
              <a:rPr lang="zh-CN" altLang="en-US" dirty="0"/>
              <a:t>等</a:t>
            </a:r>
            <a:endParaRPr lang="en-US" altLang="zh-CN" dirty="0"/>
          </a:p>
          <a:p>
            <a:pPr lvl="2"/>
            <a:r>
              <a:rPr lang="en-US" altLang="zh-CN" dirty="0"/>
              <a:t>CBSE</a:t>
            </a:r>
            <a:r>
              <a:rPr lang="zh-CN" altLang="en-US" dirty="0"/>
              <a:t>；</a:t>
            </a:r>
            <a:r>
              <a:rPr lang="en-US" altLang="zh-CN" dirty="0"/>
              <a:t>OO</a:t>
            </a:r>
            <a:r>
              <a:rPr lang="zh-CN" altLang="en-US" dirty="0"/>
              <a:t>；特定领域的</a:t>
            </a:r>
            <a:r>
              <a:rPr lang="en-US" altLang="zh-CN" dirty="0"/>
              <a:t>4GL……</a:t>
            </a:r>
          </a:p>
          <a:p>
            <a:pPr lvl="1"/>
            <a:endParaRPr lang="en-US" altLang="zh-CN" dirty="0"/>
          </a:p>
          <a:p>
            <a:endParaRPr lang="zh-CN" altLang="en-US" dirty="0"/>
          </a:p>
        </p:txBody>
      </p:sp>
    </p:spTree>
    <p:extLst>
      <p:ext uri="{BB962C8B-B14F-4D97-AF65-F5344CB8AC3E}">
        <p14:creationId xmlns:p14="http://schemas.microsoft.com/office/powerpoint/2010/main" val="22924288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500"/>
                                        <p:tgtEl>
                                          <p:spTgt spid="3">
                                            <p:txEl>
                                              <p:pRg st="4" end="4"/>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5" end="5"/>
                                            </p:txEl>
                                          </p:spTgt>
                                        </p:tgtEl>
                                        <p:attrNameLst>
                                          <p:attrName>style.visibility</p:attrName>
                                        </p:attrNameLst>
                                      </p:cBhvr>
                                      <p:to>
                                        <p:strVal val="visible"/>
                                      </p:to>
                                    </p:set>
                                    <p:animEffect transition="in" filter="fade">
                                      <p:cBhvr>
                                        <p:cTn id="10" dur="500"/>
                                        <p:tgtEl>
                                          <p:spTgt spid="3">
                                            <p:txEl>
                                              <p:pRg st="5" end="5"/>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animEffect transition="in" filter="fade">
                                      <p:cBhvr>
                                        <p:cTn id="15" dur="500"/>
                                        <p:tgtEl>
                                          <p:spTgt spid="3">
                                            <p:txEl>
                                              <p:pRg st="6" end="6"/>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7" end="7"/>
                                            </p:txEl>
                                          </p:spTgt>
                                        </p:tgtEl>
                                        <p:attrNameLst>
                                          <p:attrName>style.visibility</p:attrName>
                                        </p:attrNameLst>
                                      </p:cBhvr>
                                      <p:to>
                                        <p:strVal val="visible"/>
                                      </p:to>
                                    </p:set>
                                    <p:animEffect transition="in" filter="fade">
                                      <p:cBhvr>
                                        <p:cTn id="18" dur="500"/>
                                        <p:tgtEl>
                                          <p:spTgt spid="3">
                                            <p:txEl>
                                              <p:pRg st="7" end="7"/>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animEffect transition="in" filter="fade">
                                      <p:cBhvr>
                                        <p:cTn id="23" dur="500"/>
                                        <p:tgtEl>
                                          <p:spTgt spid="3">
                                            <p:txEl>
                                              <p:pRg st="8" end="8"/>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3">
                                            <p:txEl>
                                              <p:pRg st="9" end="9"/>
                                            </p:txEl>
                                          </p:spTgt>
                                        </p:tgtEl>
                                        <p:attrNameLst>
                                          <p:attrName>style.visibility</p:attrName>
                                        </p:attrNameLst>
                                      </p:cBhvr>
                                      <p:to>
                                        <p:strVal val="visible"/>
                                      </p:to>
                                    </p:set>
                                    <p:animEffect transition="in" filter="fade">
                                      <p:cBhvr>
                                        <p:cTn id="26" dur="500"/>
                                        <p:tgtEl>
                                          <p:spTgt spid="3">
                                            <p:txEl>
                                              <p:pRg st="9" end="9"/>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3">
                                            <p:txEl>
                                              <p:pRg st="10" end="10"/>
                                            </p:txEl>
                                          </p:spTgt>
                                        </p:tgtEl>
                                        <p:attrNameLst>
                                          <p:attrName>style.visibility</p:attrName>
                                        </p:attrNameLst>
                                      </p:cBhvr>
                                      <p:to>
                                        <p:strVal val="visible"/>
                                      </p:to>
                                    </p:set>
                                    <p:animEffect transition="in" filter="fade">
                                      <p:cBhvr>
                                        <p:cTn id="29"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85E563-D981-4979-AE1B-C2F7FE590CE3}"/>
              </a:ext>
            </a:extLst>
          </p:cNvPr>
          <p:cNvSpPr>
            <a:spLocks noGrp="1"/>
          </p:cNvSpPr>
          <p:nvPr>
            <p:ph type="title"/>
          </p:nvPr>
        </p:nvSpPr>
        <p:spPr/>
        <p:txBody>
          <a:bodyPr/>
          <a:lstStyle/>
          <a:p>
            <a:r>
              <a:rPr lang="zh-CN" altLang="en-US" dirty="0"/>
              <a:t>软件过程的发展简史</a:t>
            </a:r>
          </a:p>
        </p:txBody>
      </p:sp>
      <p:sp>
        <p:nvSpPr>
          <p:cNvPr id="3" name="内容占位符 2">
            <a:extLst>
              <a:ext uri="{FF2B5EF4-FFF2-40B4-BE49-F238E27FC236}">
                <a16:creationId xmlns:a16="http://schemas.microsoft.com/office/drawing/2014/main" id="{ABEE0B0E-CE5D-4C7E-9DDC-7A637E9EBA6B}"/>
              </a:ext>
            </a:extLst>
          </p:cNvPr>
          <p:cNvSpPr>
            <a:spLocks noGrp="1"/>
          </p:cNvSpPr>
          <p:nvPr>
            <p:ph idx="1"/>
          </p:nvPr>
        </p:nvSpPr>
        <p:spPr/>
        <p:txBody>
          <a:bodyPr/>
          <a:lstStyle/>
          <a:p>
            <a:r>
              <a:rPr lang="en-US" altLang="zh-CN" dirty="0"/>
              <a:t>20</a:t>
            </a:r>
            <a:r>
              <a:rPr lang="zh-CN" altLang="en-US" dirty="0"/>
              <a:t>世纪</a:t>
            </a:r>
            <a:r>
              <a:rPr lang="en-US" altLang="zh-CN" dirty="0"/>
              <a:t>90</a:t>
            </a:r>
            <a:r>
              <a:rPr lang="zh-CN" altLang="en-US" dirty="0"/>
              <a:t>年代：从顺序的过程到并行的过程</a:t>
            </a:r>
            <a:endParaRPr lang="en-US" altLang="zh-CN" dirty="0"/>
          </a:p>
          <a:p>
            <a:pPr lvl="1"/>
            <a:r>
              <a:rPr lang="zh-CN" altLang="en-US" dirty="0"/>
              <a:t>顺序的瀑布模型带来过长的开发周期</a:t>
            </a:r>
            <a:endParaRPr lang="en-US" altLang="zh-CN" dirty="0"/>
          </a:p>
          <a:p>
            <a:pPr lvl="1"/>
            <a:r>
              <a:rPr lang="zh-CN" altLang="en-US" dirty="0"/>
              <a:t>风险驱动的螺旋模型</a:t>
            </a:r>
            <a:r>
              <a:rPr lang="en-US" altLang="zh-CN" dirty="0"/>
              <a:t>——</a:t>
            </a:r>
            <a:r>
              <a:rPr lang="zh-CN" altLang="en-US" dirty="0"/>
              <a:t>支持并行工程</a:t>
            </a:r>
            <a:endParaRPr lang="en-US" altLang="zh-CN" dirty="0"/>
          </a:p>
          <a:p>
            <a:pPr lvl="1"/>
            <a:r>
              <a:rPr lang="zh-CN" altLang="en-US" dirty="0"/>
              <a:t>开源软件开发</a:t>
            </a:r>
            <a:r>
              <a:rPr lang="en-US" altLang="zh-CN" dirty="0"/>
              <a:t>——</a:t>
            </a:r>
            <a:r>
              <a:rPr lang="zh-CN" altLang="en-US" dirty="0"/>
              <a:t>并行工程的另一个形式</a:t>
            </a:r>
            <a:endParaRPr lang="en-US" altLang="zh-CN" dirty="0"/>
          </a:p>
          <a:p>
            <a:pPr lvl="1"/>
            <a:r>
              <a:rPr lang="en-US" altLang="zh-CN" dirty="0"/>
              <a:t>CMM</a:t>
            </a:r>
            <a:r>
              <a:rPr lang="zh-CN" altLang="en-US" dirty="0"/>
              <a:t>软件过程体系：面向软件组织</a:t>
            </a:r>
            <a:endParaRPr lang="en-US" altLang="zh-CN" dirty="0"/>
          </a:p>
          <a:p>
            <a:pPr lvl="1"/>
            <a:r>
              <a:rPr lang="en-US" altLang="zh-CN" dirty="0"/>
              <a:t>PSP</a:t>
            </a:r>
            <a:r>
              <a:rPr lang="zh-CN" altLang="en-US" dirty="0"/>
              <a:t>：面向个人；</a:t>
            </a:r>
            <a:r>
              <a:rPr lang="en-US" altLang="zh-CN" dirty="0"/>
              <a:t>TSP</a:t>
            </a:r>
            <a:r>
              <a:rPr lang="zh-CN" altLang="en-US" dirty="0"/>
              <a:t>：面向团队</a:t>
            </a:r>
            <a:endParaRPr lang="en-US" altLang="zh-CN" dirty="0"/>
          </a:p>
          <a:p>
            <a:pPr lvl="1"/>
            <a:r>
              <a:rPr lang="en-US" altLang="zh-CN" dirty="0"/>
              <a:t>IDEAL</a:t>
            </a:r>
            <a:r>
              <a:rPr lang="zh-CN" altLang="en-US" dirty="0"/>
              <a:t>：组织级过程改进的一般性理论框架</a:t>
            </a:r>
            <a:endParaRPr lang="en-US" altLang="zh-CN" dirty="0"/>
          </a:p>
          <a:p>
            <a:pPr lvl="2"/>
            <a:r>
              <a:rPr lang="en-US" altLang="zh-CN" dirty="0"/>
              <a:t>CMM/CMMI</a:t>
            </a:r>
            <a:r>
              <a:rPr lang="zh-CN" altLang="en-US" dirty="0"/>
              <a:t>可以看成是</a:t>
            </a:r>
            <a:r>
              <a:rPr lang="en-US" altLang="zh-CN" dirty="0"/>
              <a:t>IDEAL</a:t>
            </a:r>
            <a:r>
              <a:rPr lang="zh-CN" altLang="en-US" dirty="0"/>
              <a:t>的具体化模型</a:t>
            </a:r>
            <a:endParaRPr lang="en-US" altLang="zh-CN" dirty="0"/>
          </a:p>
          <a:p>
            <a:pPr lvl="1"/>
            <a:r>
              <a:rPr lang="zh-CN" altLang="en-US" dirty="0"/>
              <a:t>敏捷和轻载的开发过程逐步兴起，与重</a:t>
            </a:r>
            <a:r>
              <a:rPr lang="en-US" altLang="zh-CN" sz="1800" dirty="0"/>
              <a:t>(</a:t>
            </a:r>
            <a:r>
              <a:rPr lang="en-US" altLang="zh-CN" sz="1800" dirty="0" err="1"/>
              <a:t>zhòng</a:t>
            </a:r>
            <a:r>
              <a:rPr lang="en-US" altLang="zh-CN" sz="1800" dirty="0"/>
              <a:t>)</a:t>
            </a:r>
            <a:r>
              <a:rPr lang="zh-CN" altLang="en-US" dirty="0"/>
              <a:t>载的过程形成鲜明的对比</a:t>
            </a:r>
            <a:endParaRPr lang="en-US" altLang="zh-CN" dirty="0"/>
          </a:p>
          <a:p>
            <a:pPr lvl="1"/>
            <a:endParaRPr lang="en-US" altLang="zh-CN" dirty="0"/>
          </a:p>
        </p:txBody>
      </p:sp>
    </p:spTree>
    <p:extLst>
      <p:ext uri="{BB962C8B-B14F-4D97-AF65-F5344CB8AC3E}">
        <p14:creationId xmlns:p14="http://schemas.microsoft.com/office/powerpoint/2010/main" val="37939573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fade">
                                      <p:cBhvr>
                                        <p:cTn id="10" dur="500"/>
                                        <p:tgtEl>
                                          <p:spTgt spid="3">
                                            <p:txEl>
                                              <p:pRg st="3" end="3"/>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Effect transition="in" filter="fade">
                                      <p:cBhvr>
                                        <p:cTn id="15" dur="500"/>
                                        <p:tgtEl>
                                          <p:spTgt spid="3">
                                            <p:txEl>
                                              <p:pRg st="4" end="4"/>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5" end="5"/>
                                            </p:txEl>
                                          </p:spTgt>
                                        </p:tgtEl>
                                        <p:attrNameLst>
                                          <p:attrName>style.visibility</p:attrName>
                                        </p:attrNameLst>
                                      </p:cBhvr>
                                      <p:to>
                                        <p:strVal val="visible"/>
                                      </p:to>
                                    </p:set>
                                    <p:animEffect transition="in" filter="fade">
                                      <p:cBhvr>
                                        <p:cTn id="18" dur="500"/>
                                        <p:tgtEl>
                                          <p:spTgt spid="3">
                                            <p:txEl>
                                              <p:pRg st="5" end="5"/>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animEffect transition="in" filter="fade">
                                      <p:cBhvr>
                                        <p:cTn id="21" dur="500"/>
                                        <p:tgtEl>
                                          <p:spTgt spid="3">
                                            <p:txEl>
                                              <p:pRg st="6" end="6"/>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7" end="7"/>
                                            </p:txEl>
                                          </p:spTgt>
                                        </p:tgtEl>
                                        <p:attrNameLst>
                                          <p:attrName>style.visibility</p:attrName>
                                        </p:attrNameLst>
                                      </p:cBhvr>
                                      <p:to>
                                        <p:strVal val="visible"/>
                                      </p:to>
                                    </p:set>
                                    <p:animEffect transition="in" filter="fade">
                                      <p:cBhvr>
                                        <p:cTn id="24" dur="500"/>
                                        <p:tgtEl>
                                          <p:spTgt spid="3">
                                            <p:txEl>
                                              <p:pRg st="7" end="7"/>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animEffect transition="in" filter="fade">
                                      <p:cBhvr>
                                        <p:cTn id="29"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85E563-D981-4979-AE1B-C2F7FE590CE3}"/>
              </a:ext>
            </a:extLst>
          </p:cNvPr>
          <p:cNvSpPr>
            <a:spLocks noGrp="1"/>
          </p:cNvSpPr>
          <p:nvPr>
            <p:ph type="title"/>
          </p:nvPr>
        </p:nvSpPr>
        <p:spPr/>
        <p:txBody>
          <a:bodyPr/>
          <a:lstStyle/>
          <a:p>
            <a:r>
              <a:rPr lang="zh-CN" altLang="en-US" dirty="0"/>
              <a:t>软件过程的发展简史</a:t>
            </a:r>
          </a:p>
        </p:txBody>
      </p:sp>
      <p:sp>
        <p:nvSpPr>
          <p:cNvPr id="3" name="内容占位符 2">
            <a:extLst>
              <a:ext uri="{FF2B5EF4-FFF2-40B4-BE49-F238E27FC236}">
                <a16:creationId xmlns:a16="http://schemas.microsoft.com/office/drawing/2014/main" id="{ABEE0B0E-CE5D-4C7E-9DDC-7A637E9EBA6B}"/>
              </a:ext>
            </a:extLst>
          </p:cNvPr>
          <p:cNvSpPr>
            <a:spLocks noGrp="1"/>
          </p:cNvSpPr>
          <p:nvPr>
            <p:ph idx="1"/>
          </p:nvPr>
        </p:nvSpPr>
        <p:spPr/>
        <p:txBody>
          <a:bodyPr/>
          <a:lstStyle/>
          <a:p>
            <a:r>
              <a:rPr lang="en-US" altLang="zh-CN" dirty="0"/>
              <a:t>21</a:t>
            </a:r>
            <a:r>
              <a:rPr lang="zh-CN" altLang="en-US" dirty="0"/>
              <a:t>世纪的头</a:t>
            </a:r>
            <a:r>
              <a:rPr lang="en-US" altLang="zh-CN" dirty="0"/>
              <a:t>10</a:t>
            </a:r>
            <a:r>
              <a:rPr lang="zh-CN" altLang="en-US" dirty="0"/>
              <a:t>年：敏捷的繁荣和规范化过程的发展</a:t>
            </a:r>
            <a:endParaRPr lang="en-US" altLang="zh-CN" dirty="0"/>
          </a:p>
          <a:p>
            <a:pPr lvl="1"/>
            <a:r>
              <a:rPr lang="zh-CN" altLang="en-US" dirty="0"/>
              <a:t>敏捷方法</a:t>
            </a:r>
            <a:endParaRPr lang="en-US" altLang="zh-CN" dirty="0"/>
          </a:p>
          <a:p>
            <a:pPr lvl="2"/>
            <a:r>
              <a:rPr lang="zh-CN" altLang="en-US" dirty="0"/>
              <a:t>敏捷宣言：个体和交互胜过过程和工具；可以运行的软件胜过面面俱到的文档；客户合作胜过合同谈判；响应变化胜过遵循计划</a:t>
            </a:r>
            <a:endParaRPr lang="en-US" altLang="zh-CN" dirty="0"/>
          </a:p>
          <a:p>
            <a:pPr lvl="2"/>
            <a:r>
              <a:rPr lang="en-US" altLang="zh-CN" dirty="0"/>
              <a:t>Crystal</a:t>
            </a:r>
            <a:r>
              <a:rPr lang="zh-CN" altLang="en-US" dirty="0"/>
              <a:t>、</a:t>
            </a:r>
            <a:r>
              <a:rPr lang="en-US" altLang="zh-CN" dirty="0"/>
              <a:t>XP</a:t>
            </a:r>
            <a:r>
              <a:rPr lang="zh-CN" altLang="en-US" dirty="0"/>
              <a:t>、特征驱动开发、</a:t>
            </a:r>
            <a:r>
              <a:rPr lang="en-US" altLang="zh-CN" dirty="0"/>
              <a:t>Scrum…</a:t>
            </a:r>
          </a:p>
          <a:p>
            <a:pPr lvl="1"/>
            <a:r>
              <a:rPr lang="en-US" altLang="zh-CN" dirty="0"/>
              <a:t>CMM</a:t>
            </a:r>
            <a:r>
              <a:rPr lang="zh-CN" altLang="en-US" dirty="0"/>
              <a:t>体系的不断发展</a:t>
            </a:r>
            <a:endParaRPr lang="en-US" altLang="zh-CN" dirty="0"/>
          </a:p>
          <a:p>
            <a:pPr lvl="2"/>
            <a:r>
              <a:rPr lang="en-US" altLang="zh-CN" dirty="0"/>
              <a:t>CMMI 1.0(2000), CMMI 1.1(2002), CMMI 1.2(2006), CMMI 1.3(2010)</a:t>
            </a:r>
            <a:r>
              <a:rPr lang="zh-CN" altLang="en-US" dirty="0"/>
              <a:t>以及后续的</a:t>
            </a:r>
            <a:r>
              <a:rPr lang="en-US" altLang="zh-CN" dirty="0"/>
              <a:t>CMMI</a:t>
            </a:r>
            <a:r>
              <a:rPr lang="zh-CN" altLang="en-US" dirty="0"/>
              <a:t> </a:t>
            </a:r>
            <a:r>
              <a:rPr lang="en-US" altLang="zh-CN" dirty="0"/>
              <a:t>2.0(2018)</a:t>
            </a:r>
            <a:r>
              <a:rPr lang="zh-CN" altLang="en-US" dirty="0"/>
              <a:t>、</a:t>
            </a:r>
            <a:r>
              <a:rPr lang="en-US" altLang="zh-CN" dirty="0"/>
              <a:t>CMMI 3.0(2023)</a:t>
            </a:r>
          </a:p>
          <a:p>
            <a:pPr lvl="2"/>
            <a:r>
              <a:rPr lang="en-US" altLang="zh-CN" dirty="0"/>
              <a:t>CMMI/PSP/TSP</a:t>
            </a:r>
            <a:r>
              <a:rPr lang="zh-CN" altLang="en-US" dirty="0"/>
              <a:t>体系更加成熟</a:t>
            </a:r>
            <a:endParaRPr lang="en-US" altLang="zh-CN" dirty="0"/>
          </a:p>
        </p:txBody>
      </p:sp>
    </p:spTree>
    <p:extLst>
      <p:ext uri="{BB962C8B-B14F-4D97-AF65-F5344CB8AC3E}">
        <p14:creationId xmlns:p14="http://schemas.microsoft.com/office/powerpoint/2010/main" val="39506544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85E563-D981-4979-AE1B-C2F7FE590CE3}"/>
              </a:ext>
            </a:extLst>
          </p:cNvPr>
          <p:cNvSpPr>
            <a:spLocks noGrp="1"/>
          </p:cNvSpPr>
          <p:nvPr>
            <p:ph type="title"/>
          </p:nvPr>
        </p:nvSpPr>
        <p:spPr/>
        <p:txBody>
          <a:bodyPr/>
          <a:lstStyle/>
          <a:p>
            <a:r>
              <a:rPr lang="zh-CN" altLang="en-US" dirty="0"/>
              <a:t>软件过程的发展简史</a:t>
            </a:r>
          </a:p>
        </p:txBody>
      </p:sp>
      <p:sp>
        <p:nvSpPr>
          <p:cNvPr id="3" name="内容占位符 2">
            <a:extLst>
              <a:ext uri="{FF2B5EF4-FFF2-40B4-BE49-F238E27FC236}">
                <a16:creationId xmlns:a16="http://schemas.microsoft.com/office/drawing/2014/main" id="{ABEE0B0E-CE5D-4C7E-9DDC-7A637E9EBA6B}"/>
              </a:ext>
            </a:extLst>
          </p:cNvPr>
          <p:cNvSpPr>
            <a:spLocks noGrp="1"/>
          </p:cNvSpPr>
          <p:nvPr>
            <p:ph idx="1"/>
          </p:nvPr>
        </p:nvSpPr>
        <p:spPr>
          <a:xfrm>
            <a:off x="457200" y="957532"/>
            <a:ext cx="8355874" cy="5607170"/>
          </a:xfrm>
        </p:spPr>
        <p:txBody>
          <a:bodyPr/>
          <a:lstStyle/>
          <a:p>
            <a:r>
              <a:rPr lang="en-US" altLang="zh-CN" dirty="0"/>
              <a:t>2010</a:t>
            </a:r>
            <a:r>
              <a:rPr lang="zh-CN" altLang="en-US" dirty="0"/>
              <a:t>年以来：</a:t>
            </a:r>
            <a:r>
              <a:rPr lang="en-US" altLang="zh-CN" dirty="0"/>
              <a:t>DevOps</a:t>
            </a:r>
            <a:r>
              <a:rPr lang="zh-CN" altLang="en-US" dirty="0"/>
              <a:t>兴起与爆发</a:t>
            </a:r>
            <a:endParaRPr lang="en-US" altLang="zh-CN" dirty="0"/>
          </a:p>
          <a:p>
            <a:pPr lvl="1"/>
            <a:r>
              <a:rPr lang="zh-CN" altLang="en-US" dirty="0"/>
              <a:t>方法学：精益方法（</a:t>
            </a:r>
            <a:r>
              <a:rPr lang="en-US" altLang="zh-CN" dirty="0"/>
              <a:t>Lean Development</a:t>
            </a:r>
            <a:r>
              <a:rPr lang="zh-CN" altLang="en-US" dirty="0"/>
              <a:t>）</a:t>
            </a:r>
            <a:endParaRPr lang="en-US" altLang="zh-CN" dirty="0"/>
          </a:p>
          <a:p>
            <a:pPr lvl="2"/>
            <a:r>
              <a:rPr lang="zh-CN" altLang="en-US" dirty="0"/>
              <a:t>被认为是</a:t>
            </a:r>
            <a:r>
              <a:rPr lang="en-US" altLang="zh-CN" dirty="0"/>
              <a:t>DevOps</a:t>
            </a:r>
            <a:r>
              <a:rPr lang="zh-CN" altLang="en-US" dirty="0"/>
              <a:t>的理论基础</a:t>
            </a:r>
            <a:endParaRPr lang="en-US" altLang="zh-CN" dirty="0"/>
          </a:p>
          <a:p>
            <a:pPr lvl="2"/>
            <a:r>
              <a:rPr lang="zh-CN" altLang="en-US" dirty="0"/>
              <a:t>精益思想早在敏捷时代就被提出</a:t>
            </a:r>
            <a:endParaRPr lang="en-US" altLang="zh-CN" dirty="0"/>
          </a:p>
          <a:p>
            <a:pPr lvl="2"/>
            <a:r>
              <a:rPr lang="zh-CN" altLang="en-US" dirty="0"/>
              <a:t>看板（</a:t>
            </a:r>
            <a:r>
              <a:rPr lang="en-US" altLang="zh-CN" dirty="0"/>
              <a:t>Kanban</a:t>
            </a:r>
            <a:r>
              <a:rPr lang="zh-CN" altLang="en-US" dirty="0"/>
              <a:t>）方法</a:t>
            </a:r>
            <a:endParaRPr lang="en-US" altLang="zh-CN" dirty="0"/>
          </a:p>
          <a:p>
            <a:pPr lvl="1"/>
            <a:r>
              <a:rPr lang="zh-CN" altLang="en-US" dirty="0"/>
              <a:t>工具：</a:t>
            </a:r>
            <a:r>
              <a:rPr lang="en-US" altLang="zh-CN" dirty="0"/>
              <a:t>DevOps</a:t>
            </a:r>
            <a:r>
              <a:rPr lang="zh-CN" altLang="en-US" dirty="0"/>
              <a:t>开发工具集</a:t>
            </a:r>
            <a:endParaRPr lang="en-US" altLang="zh-CN" dirty="0"/>
          </a:p>
          <a:p>
            <a:pPr lvl="2"/>
            <a:r>
              <a:rPr lang="zh-CN" altLang="en-US" dirty="0"/>
              <a:t>开发运维一体化：开发过程不同阶段的工具形成一套一体化的流水线，敏捷思想从开发延伸到运维</a:t>
            </a:r>
            <a:endParaRPr lang="en-US" altLang="zh-CN" dirty="0"/>
          </a:p>
          <a:p>
            <a:pPr lvl="1"/>
            <a:r>
              <a:rPr lang="zh-CN" altLang="en-US" dirty="0"/>
              <a:t>技术体系</a:t>
            </a:r>
            <a:endParaRPr lang="en-US" altLang="zh-CN" dirty="0"/>
          </a:p>
          <a:p>
            <a:pPr lvl="2"/>
            <a:r>
              <a:rPr lang="zh-CN" altLang="en-US" dirty="0"/>
              <a:t>虚拟化：容器技术，云计算</a:t>
            </a:r>
            <a:r>
              <a:rPr lang="en-US" altLang="zh-CN" dirty="0"/>
              <a:t>…</a:t>
            </a:r>
          </a:p>
          <a:p>
            <a:pPr lvl="2"/>
            <a:r>
              <a:rPr lang="zh-CN" altLang="en-US" dirty="0"/>
              <a:t>研发技术：微服务架构</a:t>
            </a:r>
            <a:r>
              <a:rPr lang="en-US" altLang="zh-CN" dirty="0"/>
              <a:t>…</a:t>
            </a:r>
          </a:p>
          <a:p>
            <a:pPr lvl="2"/>
            <a:r>
              <a:rPr lang="zh-CN" altLang="en-US" dirty="0"/>
              <a:t>以工具为表现形式的自动化技术：程序分析，日志分析</a:t>
            </a:r>
            <a:r>
              <a:rPr lang="en-US" altLang="zh-CN" dirty="0"/>
              <a:t>…</a:t>
            </a:r>
          </a:p>
        </p:txBody>
      </p:sp>
    </p:spTree>
    <p:extLst>
      <p:ext uri="{BB962C8B-B14F-4D97-AF65-F5344CB8AC3E}">
        <p14:creationId xmlns:p14="http://schemas.microsoft.com/office/powerpoint/2010/main" val="32247115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85E563-D981-4979-AE1B-C2F7FE590CE3}"/>
              </a:ext>
            </a:extLst>
          </p:cNvPr>
          <p:cNvSpPr>
            <a:spLocks noGrp="1"/>
          </p:cNvSpPr>
          <p:nvPr>
            <p:ph type="title"/>
          </p:nvPr>
        </p:nvSpPr>
        <p:spPr/>
        <p:txBody>
          <a:bodyPr/>
          <a:lstStyle/>
          <a:p>
            <a:r>
              <a:rPr lang="zh-CN" altLang="en-US" dirty="0"/>
              <a:t>软件过程的发展简史</a:t>
            </a:r>
          </a:p>
        </p:txBody>
      </p:sp>
      <p:sp>
        <p:nvSpPr>
          <p:cNvPr id="3" name="内容占位符 2">
            <a:extLst>
              <a:ext uri="{FF2B5EF4-FFF2-40B4-BE49-F238E27FC236}">
                <a16:creationId xmlns:a16="http://schemas.microsoft.com/office/drawing/2014/main" id="{ABEE0B0E-CE5D-4C7E-9DDC-7A637E9EBA6B}"/>
              </a:ext>
            </a:extLst>
          </p:cNvPr>
          <p:cNvSpPr>
            <a:spLocks noGrp="1"/>
          </p:cNvSpPr>
          <p:nvPr>
            <p:ph idx="1"/>
          </p:nvPr>
        </p:nvSpPr>
        <p:spPr>
          <a:xfrm>
            <a:off x="457200" y="957532"/>
            <a:ext cx="8355874" cy="5607170"/>
          </a:xfrm>
        </p:spPr>
        <p:txBody>
          <a:bodyPr/>
          <a:lstStyle/>
          <a:p>
            <a:r>
              <a:rPr lang="zh-CN" altLang="en-US" dirty="0"/>
              <a:t>小结</a:t>
            </a:r>
            <a:endParaRPr lang="en-US" altLang="zh-CN" dirty="0"/>
          </a:p>
          <a:p>
            <a:pPr lvl="1"/>
            <a:r>
              <a:rPr lang="zh-CN" altLang="en-US" dirty="0"/>
              <a:t>早在硬件为主的时代，编码是硬件研发过程的附属</a:t>
            </a:r>
            <a:endParaRPr lang="en-US" altLang="zh-CN" dirty="0"/>
          </a:p>
          <a:p>
            <a:pPr lvl="1"/>
            <a:r>
              <a:rPr lang="zh-CN" altLang="en-US" dirty="0"/>
              <a:t>随着软件越来越复杂并从硬件中独立出来，软件质量越来越难以保证，需要借助传统产业中的工艺控制经验规范化软件过程</a:t>
            </a:r>
            <a:endParaRPr lang="en-US" altLang="zh-CN" dirty="0"/>
          </a:p>
          <a:p>
            <a:pPr lvl="1"/>
            <a:r>
              <a:rPr lang="zh-CN" altLang="en-US" dirty="0"/>
              <a:t>软件过程模型不断发展以应对持续发展的软件开发需求</a:t>
            </a:r>
            <a:endParaRPr lang="en-US" altLang="zh-CN" dirty="0"/>
          </a:p>
          <a:p>
            <a:pPr lvl="1"/>
            <a:r>
              <a:rPr lang="zh-CN" altLang="en-US" dirty="0"/>
              <a:t>互联网时代新的挑战</a:t>
            </a:r>
            <a:endParaRPr lang="en-US" altLang="zh-CN" dirty="0"/>
          </a:p>
          <a:p>
            <a:pPr lvl="2"/>
            <a:r>
              <a:rPr lang="zh-CN" altLang="en-US" dirty="0"/>
              <a:t>业务不断创新</a:t>
            </a:r>
            <a:endParaRPr lang="en-US" altLang="zh-CN" dirty="0"/>
          </a:p>
          <a:p>
            <a:pPr lvl="2"/>
            <a:r>
              <a:rPr lang="zh-CN" altLang="en-US" dirty="0"/>
              <a:t>业务快速增长</a:t>
            </a:r>
            <a:endParaRPr lang="en-US" altLang="zh-CN" dirty="0"/>
          </a:p>
          <a:p>
            <a:pPr lvl="2"/>
            <a:r>
              <a:rPr lang="zh-CN" altLang="en-US" dirty="0"/>
              <a:t>业务连续性</a:t>
            </a:r>
            <a:endParaRPr lang="en-US" altLang="zh-CN" dirty="0"/>
          </a:p>
          <a:p>
            <a:pPr lvl="1"/>
            <a:r>
              <a:rPr lang="zh-CN" altLang="en-US" dirty="0"/>
              <a:t>软件过程管理的新发展：敏捷思想在软件开发领域和运维领域迅速发展</a:t>
            </a:r>
            <a:endParaRPr lang="en-US" altLang="zh-CN" dirty="0"/>
          </a:p>
        </p:txBody>
      </p:sp>
    </p:spTree>
    <p:extLst>
      <p:ext uri="{BB962C8B-B14F-4D97-AF65-F5344CB8AC3E}">
        <p14:creationId xmlns:p14="http://schemas.microsoft.com/office/powerpoint/2010/main" val="12534379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F6BCCC-7AB9-4B3E-A491-3DEE4CB0F540}"/>
              </a:ext>
            </a:extLst>
          </p:cNvPr>
          <p:cNvSpPr>
            <a:spLocks noGrp="1"/>
          </p:cNvSpPr>
          <p:nvPr>
            <p:ph type="title"/>
          </p:nvPr>
        </p:nvSpPr>
        <p:spPr/>
        <p:txBody>
          <a:bodyPr/>
          <a:lstStyle/>
          <a:p>
            <a:r>
              <a:rPr lang="zh-CN" altLang="en-US" dirty="0"/>
              <a:t>内容提要</a:t>
            </a:r>
          </a:p>
        </p:txBody>
      </p:sp>
      <p:sp>
        <p:nvSpPr>
          <p:cNvPr id="3" name="内容占位符 2">
            <a:extLst>
              <a:ext uri="{FF2B5EF4-FFF2-40B4-BE49-F238E27FC236}">
                <a16:creationId xmlns:a16="http://schemas.microsoft.com/office/drawing/2014/main" id="{2981CA7B-F400-4150-B4C0-C09BE42D01F3}"/>
              </a:ext>
            </a:extLst>
          </p:cNvPr>
          <p:cNvSpPr>
            <a:spLocks noGrp="1"/>
          </p:cNvSpPr>
          <p:nvPr>
            <p:ph idx="1"/>
          </p:nvPr>
        </p:nvSpPr>
        <p:spPr/>
        <p:txBody>
          <a:bodyPr/>
          <a:lstStyle/>
          <a:p>
            <a:r>
              <a:rPr lang="zh-CN" altLang="en-US" dirty="0"/>
              <a:t>软件质量与软件过程</a:t>
            </a:r>
            <a:endParaRPr lang="en-US" altLang="zh-CN" dirty="0"/>
          </a:p>
          <a:p>
            <a:r>
              <a:rPr lang="zh-CN" altLang="en-US" dirty="0"/>
              <a:t>软件过程的发展历史</a:t>
            </a:r>
            <a:endParaRPr lang="en-US" altLang="zh-CN" dirty="0"/>
          </a:p>
          <a:p>
            <a:r>
              <a:rPr lang="zh-CN" altLang="en-US" b="1" dirty="0"/>
              <a:t>敏捷开发方法</a:t>
            </a:r>
            <a:endParaRPr lang="en-US" altLang="zh-CN" b="1" dirty="0"/>
          </a:p>
          <a:p>
            <a:r>
              <a:rPr lang="en-US" altLang="zh-CN" dirty="0"/>
              <a:t>Scrum</a:t>
            </a:r>
          </a:p>
          <a:p>
            <a:r>
              <a:rPr lang="en-US" altLang="zh-CN" dirty="0"/>
              <a:t>DevOps</a:t>
            </a:r>
            <a:r>
              <a:rPr lang="zh-CN" altLang="en-US" dirty="0"/>
              <a:t>概述</a:t>
            </a:r>
            <a:endParaRPr lang="en-US" altLang="zh-CN" dirty="0"/>
          </a:p>
          <a:p>
            <a:r>
              <a:rPr lang="zh-CN" altLang="en-US" dirty="0"/>
              <a:t>过程改进的基本概念</a:t>
            </a:r>
            <a:endParaRPr lang="en-US" altLang="zh-CN" dirty="0"/>
          </a:p>
          <a:p>
            <a:pPr marL="0" indent="0">
              <a:buNone/>
            </a:pPr>
            <a:endParaRPr lang="zh-CN" altLang="en-US" dirty="0"/>
          </a:p>
        </p:txBody>
      </p:sp>
    </p:spTree>
    <p:extLst>
      <p:ext uri="{BB962C8B-B14F-4D97-AF65-F5344CB8AC3E}">
        <p14:creationId xmlns:p14="http://schemas.microsoft.com/office/powerpoint/2010/main" val="10102187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fontScale="90000"/>
          </a:bodyPr>
          <a:lstStyle/>
          <a:p>
            <a:r>
              <a:rPr lang="zh-CN" altLang="en-US" dirty="0"/>
              <a:t>敏捷软件开发</a:t>
            </a:r>
            <a:r>
              <a:rPr lang="en-US" altLang="zh-CN" dirty="0"/>
              <a:t>ASD——Why</a:t>
            </a:r>
            <a:endParaRPr lang="zh-CN" altLang="en-US" dirty="0"/>
          </a:p>
        </p:txBody>
      </p:sp>
      <p:sp>
        <p:nvSpPr>
          <p:cNvPr id="5" name="内容占位符 4"/>
          <p:cNvSpPr>
            <a:spLocks noGrp="1"/>
          </p:cNvSpPr>
          <p:nvPr>
            <p:ph sz="quarter" idx="1"/>
          </p:nvPr>
        </p:nvSpPr>
        <p:spPr/>
        <p:txBody>
          <a:bodyPr>
            <a:normAutofit/>
          </a:bodyPr>
          <a:lstStyle/>
          <a:p>
            <a:r>
              <a:rPr lang="zh-CN" altLang="en-US" dirty="0"/>
              <a:t>软件项目的成功绝非易事</a:t>
            </a:r>
          </a:p>
        </p:txBody>
      </p:sp>
      <p:sp>
        <p:nvSpPr>
          <p:cNvPr id="6" name="Rectangle 5">
            <a:extLst>
              <a:ext uri="{FF2B5EF4-FFF2-40B4-BE49-F238E27FC236}">
                <a16:creationId xmlns:a16="http://schemas.microsoft.com/office/drawing/2014/main" id="{274F4857-F731-4E80-B042-2E16E098BCE7}"/>
              </a:ext>
            </a:extLst>
          </p:cNvPr>
          <p:cNvSpPr>
            <a:spLocks noChangeArrowheads="1"/>
          </p:cNvSpPr>
          <p:nvPr/>
        </p:nvSpPr>
        <p:spPr bwMode="auto">
          <a:xfrm>
            <a:off x="311150" y="6024563"/>
            <a:ext cx="8621713"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ctr" eaLnBrk="0" hangingPunct="0"/>
            <a:r>
              <a:rPr lang="en-US" altLang="zh-CN" sz="1600" b="1" dirty="0">
                <a:latin typeface="Trebuchet MS" pitchFamily="34" charset="0"/>
              </a:rPr>
              <a:t>From 2006 Standish Report: Based on analysis of more than 40,000 Projects over 10 years</a:t>
            </a:r>
            <a:endParaRPr lang="zh-CN" altLang="en-US" sz="1600" b="1" dirty="0">
              <a:latin typeface="Trebuchet MS" pitchFamily="34" charset="0"/>
            </a:endParaRPr>
          </a:p>
        </p:txBody>
      </p:sp>
      <p:pic>
        <p:nvPicPr>
          <p:cNvPr id="7" name="Picture 6">
            <a:extLst>
              <a:ext uri="{FF2B5EF4-FFF2-40B4-BE49-F238E27FC236}">
                <a16:creationId xmlns:a16="http://schemas.microsoft.com/office/drawing/2014/main" id="{5971C757-5F2D-4040-A491-43E4465FE6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39683" y="1541620"/>
            <a:ext cx="4519485" cy="42572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835440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fontScale="90000"/>
          </a:bodyPr>
          <a:lstStyle/>
          <a:p>
            <a:r>
              <a:rPr lang="zh-CN" altLang="en-US" dirty="0"/>
              <a:t>敏捷软件开发</a:t>
            </a:r>
            <a:r>
              <a:rPr lang="en-US" altLang="zh-CN" dirty="0"/>
              <a:t>ASD——Why</a:t>
            </a:r>
            <a:endParaRPr lang="zh-CN" altLang="en-US" dirty="0"/>
          </a:p>
        </p:txBody>
      </p:sp>
      <p:sp>
        <p:nvSpPr>
          <p:cNvPr id="5" name="内容占位符 4"/>
          <p:cNvSpPr>
            <a:spLocks noGrp="1"/>
          </p:cNvSpPr>
          <p:nvPr>
            <p:ph sz="quarter" idx="1"/>
          </p:nvPr>
        </p:nvSpPr>
        <p:spPr/>
        <p:txBody>
          <a:bodyPr>
            <a:normAutofit/>
          </a:bodyPr>
          <a:lstStyle/>
          <a:p>
            <a:r>
              <a:rPr lang="zh-CN" altLang="en-US" dirty="0"/>
              <a:t>软件项目的成功绝非易事</a:t>
            </a:r>
          </a:p>
        </p:txBody>
      </p:sp>
      <p:sp>
        <p:nvSpPr>
          <p:cNvPr id="6" name="Rectangle 5">
            <a:extLst>
              <a:ext uri="{FF2B5EF4-FFF2-40B4-BE49-F238E27FC236}">
                <a16:creationId xmlns:a16="http://schemas.microsoft.com/office/drawing/2014/main" id="{274F4857-F731-4E80-B042-2E16E098BCE7}"/>
              </a:ext>
            </a:extLst>
          </p:cNvPr>
          <p:cNvSpPr>
            <a:spLocks noChangeArrowheads="1"/>
          </p:cNvSpPr>
          <p:nvPr/>
        </p:nvSpPr>
        <p:spPr bwMode="auto">
          <a:xfrm>
            <a:off x="1416654" y="5568158"/>
            <a:ext cx="6500176"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ctr" eaLnBrk="0" hangingPunct="0"/>
            <a:r>
              <a:rPr lang="en-US" altLang="zh-CN" sz="1600" b="1" dirty="0">
                <a:latin typeface="Trebuchet MS" pitchFamily="34" charset="0"/>
              </a:rPr>
              <a:t>CISQ:</a:t>
            </a:r>
            <a:r>
              <a:rPr lang="zh-CN" altLang="en-US" sz="1600" b="1" dirty="0">
                <a:latin typeface="Trebuchet MS" pitchFamily="34" charset="0"/>
              </a:rPr>
              <a:t> </a:t>
            </a:r>
            <a:r>
              <a:rPr lang="en-US" altLang="zh-CN" sz="1600" b="1" dirty="0">
                <a:latin typeface="Trebuchet MS" pitchFamily="34" charset="0"/>
              </a:rPr>
              <a:t>The</a:t>
            </a:r>
            <a:r>
              <a:rPr lang="zh-CN" altLang="en-US" sz="1600" b="1" dirty="0">
                <a:latin typeface="Trebuchet MS" pitchFamily="34" charset="0"/>
              </a:rPr>
              <a:t> </a:t>
            </a:r>
            <a:r>
              <a:rPr lang="en-US" altLang="zh-CN" sz="1600" b="1" dirty="0">
                <a:latin typeface="Trebuchet MS" pitchFamily="34" charset="0"/>
              </a:rPr>
              <a:t>Cost</a:t>
            </a:r>
            <a:r>
              <a:rPr lang="zh-CN" altLang="en-US" sz="1600" b="1" dirty="0">
                <a:latin typeface="Trebuchet MS" pitchFamily="34" charset="0"/>
              </a:rPr>
              <a:t> </a:t>
            </a:r>
            <a:r>
              <a:rPr lang="en-US" altLang="zh-CN" sz="1600" b="1" dirty="0">
                <a:latin typeface="Trebuchet MS" pitchFamily="34" charset="0"/>
              </a:rPr>
              <a:t>of</a:t>
            </a:r>
            <a:r>
              <a:rPr lang="zh-CN" altLang="en-US" sz="1600" b="1" dirty="0">
                <a:latin typeface="Trebuchet MS" pitchFamily="34" charset="0"/>
              </a:rPr>
              <a:t> </a:t>
            </a:r>
            <a:r>
              <a:rPr lang="en-US" altLang="zh-CN" sz="1600" b="1" dirty="0">
                <a:latin typeface="Trebuchet MS" pitchFamily="34" charset="0"/>
              </a:rPr>
              <a:t>Poor</a:t>
            </a:r>
            <a:r>
              <a:rPr lang="zh-CN" altLang="en-US" sz="1600" b="1" dirty="0">
                <a:latin typeface="Trebuchet MS" pitchFamily="34" charset="0"/>
              </a:rPr>
              <a:t> </a:t>
            </a:r>
            <a:r>
              <a:rPr lang="en-US" altLang="zh-CN" sz="1600" b="1" dirty="0">
                <a:latin typeface="Trebuchet MS" pitchFamily="34" charset="0"/>
              </a:rPr>
              <a:t>Software</a:t>
            </a:r>
            <a:r>
              <a:rPr lang="zh-CN" altLang="en-US" sz="1600" b="1" dirty="0">
                <a:latin typeface="Trebuchet MS" pitchFamily="34" charset="0"/>
              </a:rPr>
              <a:t> </a:t>
            </a:r>
            <a:r>
              <a:rPr lang="en-US" altLang="zh-CN" sz="1600" b="1" dirty="0">
                <a:latin typeface="Trebuchet MS" pitchFamily="34" charset="0"/>
              </a:rPr>
              <a:t>Quality</a:t>
            </a:r>
            <a:r>
              <a:rPr lang="zh-CN" altLang="en-US" sz="1600" b="1" dirty="0">
                <a:latin typeface="Trebuchet MS" pitchFamily="34" charset="0"/>
              </a:rPr>
              <a:t> </a:t>
            </a:r>
            <a:r>
              <a:rPr lang="en-US" altLang="zh-CN" sz="1600" b="1" dirty="0">
                <a:latin typeface="Trebuchet MS" pitchFamily="34" charset="0"/>
              </a:rPr>
              <a:t>in</a:t>
            </a:r>
            <a:r>
              <a:rPr lang="zh-CN" altLang="en-US" sz="1600" b="1" dirty="0">
                <a:latin typeface="Trebuchet MS" pitchFamily="34" charset="0"/>
              </a:rPr>
              <a:t> </a:t>
            </a:r>
            <a:r>
              <a:rPr lang="en-US" altLang="zh-CN" sz="1600" b="1" dirty="0">
                <a:latin typeface="Trebuchet MS" pitchFamily="34" charset="0"/>
              </a:rPr>
              <a:t>the</a:t>
            </a:r>
            <a:r>
              <a:rPr lang="zh-CN" altLang="en-US" sz="1600" b="1" dirty="0">
                <a:latin typeface="Trebuchet MS" pitchFamily="34" charset="0"/>
              </a:rPr>
              <a:t> </a:t>
            </a:r>
            <a:r>
              <a:rPr lang="en-US" altLang="zh-CN" sz="1600" b="1" dirty="0">
                <a:latin typeface="Trebuchet MS" pitchFamily="34" charset="0"/>
              </a:rPr>
              <a:t>US:</a:t>
            </a:r>
            <a:r>
              <a:rPr lang="zh-CN" altLang="en-US" sz="1600" b="1" dirty="0">
                <a:latin typeface="Trebuchet MS" pitchFamily="34" charset="0"/>
              </a:rPr>
              <a:t> </a:t>
            </a:r>
            <a:r>
              <a:rPr lang="en-US" altLang="zh-CN" sz="1600" b="1" dirty="0">
                <a:latin typeface="Trebuchet MS" pitchFamily="34" charset="0"/>
              </a:rPr>
              <a:t>A</a:t>
            </a:r>
            <a:r>
              <a:rPr lang="zh-CN" altLang="en-US" sz="1600" b="1" dirty="0">
                <a:latin typeface="Trebuchet MS" pitchFamily="34" charset="0"/>
              </a:rPr>
              <a:t> </a:t>
            </a:r>
            <a:r>
              <a:rPr lang="en-US" altLang="zh-CN" sz="1600" b="1" dirty="0">
                <a:latin typeface="Trebuchet MS" pitchFamily="34" charset="0"/>
              </a:rPr>
              <a:t>2022</a:t>
            </a:r>
            <a:r>
              <a:rPr lang="zh-CN" altLang="en-US" sz="1600" b="1" dirty="0">
                <a:latin typeface="Trebuchet MS" pitchFamily="34" charset="0"/>
              </a:rPr>
              <a:t> </a:t>
            </a:r>
            <a:r>
              <a:rPr lang="en-US" altLang="zh-CN" sz="1600" b="1" dirty="0">
                <a:latin typeface="Trebuchet MS" pitchFamily="34" charset="0"/>
              </a:rPr>
              <a:t>Report</a:t>
            </a:r>
          </a:p>
          <a:p>
            <a:pPr algn="ctr" eaLnBrk="0" hangingPunct="0"/>
            <a:endParaRPr lang="en-US" altLang="zh-CN" sz="1600" b="1" dirty="0">
              <a:latin typeface="Trebuchet MS" pitchFamily="34" charset="0"/>
            </a:endParaRPr>
          </a:p>
          <a:p>
            <a:pPr algn="ctr" eaLnBrk="0" hangingPunct="0"/>
            <a:r>
              <a:rPr lang="zh-CN" altLang="en-US" sz="1600" b="1" dirty="0">
                <a:latin typeface="微软雅黑" panose="020B0503020204020204" pitchFamily="34" charset="-122"/>
                <a:ea typeface="微软雅黑" panose="020B0503020204020204" pitchFamily="34" charset="-122"/>
              </a:rPr>
              <a:t>低质量软件成本约</a:t>
            </a:r>
            <a:r>
              <a:rPr lang="en-US" altLang="zh-CN" sz="1600" b="1" dirty="0">
                <a:latin typeface="微软雅黑" panose="020B0503020204020204" pitchFamily="34" charset="-122"/>
                <a:ea typeface="微软雅黑" panose="020B0503020204020204" pitchFamily="34" charset="-122"/>
              </a:rPr>
              <a:t>2.41</a:t>
            </a:r>
            <a:r>
              <a:rPr lang="zh-CN" altLang="en-US" sz="1600" b="1" dirty="0">
                <a:latin typeface="微软雅黑" panose="020B0503020204020204" pitchFamily="34" charset="-122"/>
                <a:ea typeface="微软雅黑" panose="020B0503020204020204" pitchFamily="34" charset="-122"/>
              </a:rPr>
              <a:t>万亿美元；不成功的开发项目成本约</a:t>
            </a:r>
            <a:r>
              <a:rPr lang="en-US" altLang="zh-CN" sz="1600" b="1" dirty="0">
                <a:latin typeface="微软雅黑" panose="020B0503020204020204" pitchFamily="34" charset="-122"/>
                <a:ea typeface="微软雅黑" panose="020B0503020204020204" pitchFamily="34" charset="-122"/>
              </a:rPr>
              <a:t>2600</a:t>
            </a:r>
            <a:r>
              <a:rPr lang="zh-CN" altLang="en-US" sz="1600" b="1" dirty="0">
                <a:latin typeface="微软雅黑" panose="020B0503020204020204" pitchFamily="34" charset="-122"/>
                <a:ea typeface="微软雅黑" panose="020B0503020204020204" pitchFamily="34" charset="-122"/>
              </a:rPr>
              <a:t>亿美元</a:t>
            </a:r>
            <a:endParaRPr lang="en-US" altLang="zh-CN" sz="1600" b="1" dirty="0">
              <a:latin typeface="微软雅黑" panose="020B0503020204020204" pitchFamily="34" charset="-122"/>
              <a:ea typeface="微软雅黑" panose="020B0503020204020204" pitchFamily="34" charset="-122"/>
            </a:endParaRPr>
          </a:p>
        </p:txBody>
      </p:sp>
      <p:pic>
        <p:nvPicPr>
          <p:cNvPr id="3" name="图片 2">
            <a:extLst>
              <a:ext uri="{FF2B5EF4-FFF2-40B4-BE49-F238E27FC236}">
                <a16:creationId xmlns:a16="http://schemas.microsoft.com/office/drawing/2014/main" id="{7409942E-2E54-4CE6-9199-002FCFA6FB3A}"/>
              </a:ext>
            </a:extLst>
          </p:cNvPr>
          <p:cNvPicPr>
            <a:picLocks noChangeAspect="1"/>
          </p:cNvPicPr>
          <p:nvPr/>
        </p:nvPicPr>
        <p:blipFill>
          <a:blip r:embed="rId3"/>
          <a:stretch>
            <a:fillRect/>
          </a:stretch>
        </p:blipFill>
        <p:spPr>
          <a:xfrm>
            <a:off x="1227170" y="1547720"/>
            <a:ext cx="6689660" cy="3762559"/>
          </a:xfrm>
          <a:prstGeom prst="rect">
            <a:avLst/>
          </a:prstGeom>
        </p:spPr>
      </p:pic>
    </p:spTree>
    <p:extLst>
      <p:ext uri="{BB962C8B-B14F-4D97-AF65-F5344CB8AC3E}">
        <p14:creationId xmlns:p14="http://schemas.microsoft.com/office/powerpoint/2010/main" val="6903801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两种不同的项目</a:t>
            </a:r>
          </a:p>
        </p:txBody>
      </p:sp>
      <p:pic>
        <p:nvPicPr>
          <p:cNvPr id="2054" name="Picture 6" descr="Image result for 春游登山">
            <a:extLst>
              <a:ext uri="{FF2B5EF4-FFF2-40B4-BE49-F238E27FC236}">
                <a16:creationId xmlns:a16="http://schemas.microsoft.com/office/drawing/2014/main" id="{B4307BE4-908A-4E74-8EF3-93D5184718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43397" y="913691"/>
            <a:ext cx="3643403" cy="483451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See the source image">
            <a:extLst>
              <a:ext uri="{FF2B5EF4-FFF2-40B4-BE49-F238E27FC236}">
                <a16:creationId xmlns:a16="http://schemas.microsoft.com/office/drawing/2014/main" id="{858E7221-59D0-400D-BE06-211260883CF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8466" r="9053"/>
          <a:stretch/>
        </p:blipFill>
        <p:spPr bwMode="auto">
          <a:xfrm>
            <a:off x="835322" y="913690"/>
            <a:ext cx="3385354" cy="4834515"/>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8">
            <a:extLst>
              <a:ext uri="{FF2B5EF4-FFF2-40B4-BE49-F238E27FC236}">
                <a16:creationId xmlns:a16="http://schemas.microsoft.com/office/drawing/2014/main" id="{BBB941FC-B1E4-4233-84B8-F399F795A094}"/>
              </a:ext>
            </a:extLst>
          </p:cNvPr>
          <p:cNvSpPr txBox="1"/>
          <p:nvPr/>
        </p:nvSpPr>
        <p:spPr>
          <a:xfrm>
            <a:off x="1206164" y="5771262"/>
            <a:ext cx="2643669" cy="747046"/>
          </a:xfrm>
          <a:prstGeom prst="rect">
            <a:avLst/>
          </a:prstGeom>
          <a:noFill/>
        </p:spPr>
        <p:txBody>
          <a:bodyPr wrap="square" rtlCol="0">
            <a:spAutoFit/>
          </a:bodyPr>
          <a:lstStyle/>
          <a:p>
            <a:r>
              <a:rPr lang="zh-CN" altLang="en-US" sz="2000" dirty="0">
                <a:latin typeface="微软雅黑" panose="020B0503020204020204" pitchFamily="34" charset="-122"/>
                <a:ea typeface="微软雅黑" panose="020B0503020204020204" pitchFamily="34" charset="-122"/>
              </a:rPr>
              <a:t>目标清晰，需求稳定</a:t>
            </a:r>
            <a:endParaRPr lang="en-US" altLang="zh-CN" sz="2000" dirty="0">
              <a:latin typeface="微软雅黑" panose="020B0503020204020204" pitchFamily="34" charset="-122"/>
              <a:ea typeface="微软雅黑" panose="020B0503020204020204" pitchFamily="34" charset="-122"/>
            </a:endParaRPr>
          </a:p>
          <a:p>
            <a:r>
              <a:rPr lang="zh-CN" altLang="en-US" sz="2000" dirty="0">
                <a:latin typeface="微软雅黑" panose="020B0503020204020204" pitchFamily="34" charset="-122"/>
                <a:ea typeface="微软雅黑" panose="020B0503020204020204" pitchFamily="34" charset="-122"/>
              </a:rPr>
              <a:t>严密计划，严格执行</a:t>
            </a:r>
          </a:p>
        </p:txBody>
      </p:sp>
      <p:sp>
        <p:nvSpPr>
          <p:cNvPr id="14" name="文本框 13">
            <a:extLst>
              <a:ext uri="{FF2B5EF4-FFF2-40B4-BE49-F238E27FC236}">
                <a16:creationId xmlns:a16="http://schemas.microsoft.com/office/drawing/2014/main" id="{166579B7-CA41-4DE3-ACFB-F7571F726A78}"/>
              </a:ext>
            </a:extLst>
          </p:cNvPr>
          <p:cNvSpPr txBox="1"/>
          <p:nvPr/>
        </p:nvSpPr>
        <p:spPr>
          <a:xfrm>
            <a:off x="5543263" y="5771262"/>
            <a:ext cx="2643669" cy="747046"/>
          </a:xfrm>
          <a:prstGeom prst="rect">
            <a:avLst/>
          </a:prstGeom>
          <a:noFill/>
        </p:spPr>
        <p:txBody>
          <a:bodyPr wrap="square" rtlCol="0">
            <a:spAutoFit/>
          </a:bodyPr>
          <a:lstStyle/>
          <a:p>
            <a:r>
              <a:rPr lang="zh-CN" altLang="en-US" sz="2000" dirty="0">
                <a:latin typeface="微软雅黑" panose="020B0503020204020204" pitchFamily="34" charset="-122"/>
                <a:ea typeface="微软雅黑" panose="020B0503020204020204" pitchFamily="34" charset="-122"/>
              </a:rPr>
              <a:t>目标灵活，需求易变</a:t>
            </a:r>
            <a:endParaRPr lang="en-US" altLang="zh-CN" sz="2000" dirty="0">
              <a:latin typeface="微软雅黑" panose="020B0503020204020204" pitchFamily="34" charset="-122"/>
              <a:ea typeface="微软雅黑" panose="020B0503020204020204" pitchFamily="34" charset="-122"/>
            </a:endParaRPr>
          </a:p>
          <a:p>
            <a:r>
              <a:rPr lang="zh-CN" altLang="en-US" sz="2000" dirty="0">
                <a:latin typeface="微软雅黑" panose="020B0503020204020204" pitchFamily="34" charset="-122"/>
                <a:ea typeface="微软雅黑" panose="020B0503020204020204" pitchFamily="34" charset="-122"/>
              </a:rPr>
              <a:t>探索前进，迭代反馈</a:t>
            </a:r>
          </a:p>
        </p:txBody>
      </p:sp>
    </p:spTree>
    <p:extLst>
      <p:ext uri="{BB962C8B-B14F-4D97-AF65-F5344CB8AC3E}">
        <p14:creationId xmlns:p14="http://schemas.microsoft.com/office/powerpoint/2010/main" val="16870962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F6BCCC-7AB9-4B3E-A491-3DEE4CB0F540}"/>
              </a:ext>
            </a:extLst>
          </p:cNvPr>
          <p:cNvSpPr>
            <a:spLocks noGrp="1"/>
          </p:cNvSpPr>
          <p:nvPr>
            <p:ph type="title"/>
          </p:nvPr>
        </p:nvSpPr>
        <p:spPr/>
        <p:txBody>
          <a:bodyPr/>
          <a:lstStyle/>
          <a:p>
            <a:r>
              <a:rPr lang="zh-CN" altLang="en-US" dirty="0"/>
              <a:t>内容提要</a:t>
            </a:r>
          </a:p>
        </p:txBody>
      </p:sp>
      <p:sp>
        <p:nvSpPr>
          <p:cNvPr id="3" name="内容占位符 2">
            <a:extLst>
              <a:ext uri="{FF2B5EF4-FFF2-40B4-BE49-F238E27FC236}">
                <a16:creationId xmlns:a16="http://schemas.microsoft.com/office/drawing/2014/main" id="{2981CA7B-F400-4150-B4C0-C09BE42D01F3}"/>
              </a:ext>
            </a:extLst>
          </p:cNvPr>
          <p:cNvSpPr>
            <a:spLocks noGrp="1"/>
          </p:cNvSpPr>
          <p:nvPr>
            <p:ph idx="1"/>
          </p:nvPr>
        </p:nvSpPr>
        <p:spPr/>
        <p:txBody>
          <a:bodyPr/>
          <a:lstStyle/>
          <a:p>
            <a:r>
              <a:rPr lang="zh-CN" altLang="en-US" dirty="0"/>
              <a:t>软件质量与软件过程</a:t>
            </a:r>
            <a:endParaRPr lang="en-US" altLang="zh-CN" dirty="0"/>
          </a:p>
          <a:p>
            <a:r>
              <a:rPr lang="zh-CN" altLang="en-US" dirty="0"/>
              <a:t>软件过程的发展历史</a:t>
            </a:r>
            <a:endParaRPr lang="en-US" altLang="zh-CN" dirty="0"/>
          </a:p>
          <a:p>
            <a:r>
              <a:rPr lang="zh-CN" altLang="en-US" dirty="0"/>
              <a:t>敏捷开发方法</a:t>
            </a:r>
            <a:endParaRPr lang="en-US" altLang="zh-CN" dirty="0"/>
          </a:p>
          <a:p>
            <a:r>
              <a:rPr lang="en-US" altLang="zh-CN" dirty="0"/>
              <a:t>Scrum</a:t>
            </a:r>
          </a:p>
          <a:p>
            <a:r>
              <a:rPr lang="en-US" altLang="zh-CN" dirty="0"/>
              <a:t>DevOps</a:t>
            </a:r>
            <a:r>
              <a:rPr lang="zh-CN" altLang="en-US" dirty="0"/>
              <a:t>概述</a:t>
            </a:r>
            <a:endParaRPr lang="en-US" altLang="zh-CN" dirty="0"/>
          </a:p>
          <a:p>
            <a:r>
              <a:rPr lang="zh-CN" altLang="en-US" dirty="0"/>
              <a:t>过程改进的基本概念</a:t>
            </a:r>
            <a:endParaRPr lang="en-US" altLang="zh-CN" dirty="0"/>
          </a:p>
          <a:p>
            <a:endParaRPr lang="zh-CN" altLang="en-US" dirty="0"/>
          </a:p>
        </p:txBody>
      </p:sp>
    </p:spTree>
    <p:extLst>
      <p:ext uri="{BB962C8B-B14F-4D97-AF65-F5344CB8AC3E}">
        <p14:creationId xmlns:p14="http://schemas.microsoft.com/office/powerpoint/2010/main" val="38925222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t>为何软件开发如此困难？</a:t>
            </a:r>
          </a:p>
        </p:txBody>
      </p:sp>
      <p:pic>
        <p:nvPicPr>
          <p:cNvPr id="3074" name="Picture 2" descr="https://ss0.bdstatic.com/70cFuHSh_Q1YnxGkpoWK1HF6hhy/it/u=988006868,2634174764&amp;fm=26&amp;gp=0.jpg">
            <a:extLst>
              <a:ext uri="{FF2B5EF4-FFF2-40B4-BE49-F238E27FC236}">
                <a16:creationId xmlns:a16="http://schemas.microsoft.com/office/drawing/2014/main" id="{D5B6602F-2093-43D5-A068-43D921AD6F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61766" y="4308842"/>
            <a:ext cx="1428750" cy="171450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3">
            <a:extLst>
              <a:ext uri="{FF2B5EF4-FFF2-40B4-BE49-F238E27FC236}">
                <a16:creationId xmlns:a16="http://schemas.microsoft.com/office/drawing/2014/main" id="{552EB310-F144-4D59-AA17-123FB45FD42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91605" y="2244850"/>
            <a:ext cx="1169071" cy="16561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0" name="内容占位符 2">
            <a:extLst>
              <a:ext uri="{FF2B5EF4-FFF2-40B4-BE49-F238E27FC236}">
                <a16:creationId xmlns:a16="http://schemas.microsoft.com/office/drawing/2014/main" id="{BE0E5B77-B4B9-4E53-A544-1BEBB67CDD48}"/>
              </a:ext>
            </a:extLst>
          </p:cNvPr>
          <p:cNvSpPr>
            <a:spLocks noGrp="1"/>
          </p:cNvSpPr>
          <p:nvPr>
            <p:ph idx="1"/>
          </p:nvPr>
        </p:nvSpPr>
        <p:spPr>
          <a:xfrm>
            <a:off x="457200" y="1041990"/>
            <a:ext cx="8229600" cy="5522711"/>
          </a:xfrm>
        </p:spPr>
        <p:txBody>
          <a:bodyPr/>
          <a:lstStyle/>
          <a:p>
            <a:r>
              <a:rPr lang="en-US" altLang="zh-CN" dirty="0"/>
              <a:t>Essential Difficulties </a:t>
            </a:r>
            <a:r>
              <a:rPr lang="zh-CN" altLang="en-US" dirty="0"/>
              <a:t>根本性的困难</a:t>
            </a:r>
            <a:endParaRPr lang="en-US" altLang="zh-CN" dirty="0"/>
          </a:p>
          <a:p>
            <a:pPr lvl="1" algn="just" eaLnBrk="1" hangingPunct="1"/>
            <a:r>
              <a:rPr lang="en-US" altLang="zh-CN" dirty="0"/>
              <a:t>Complexity </a:t>
            </a:r>
            <a:r>
              <a:rPr lang="zh-CN" altLang="en-US" dirty="0"/>
              <a:t>复杂性</a:t>
            </a:r>
            <a:endParaRPr lang="en-US" altLang="zh-CN" dirty="0"/>
          </a:p>
          <a:p>
            <a:pPr lvl="1" algn="just" eaLnBrk="1" hangingPunct="1"/>
            <a:r>
              <a:rPr lang="en-US" altLang="zh-CN" dirty="0"/>
              <a:t>Conformity </a:t>
            </a:r>
            <a:r>
              <a:rPr lang="zh-CN" altLang="en-US" dirty="0"/>
              <a:t>依从性</a:t>
            </a:r>
            <a:endParaRPr lang="en-US" altLang="zh-CN" dirty="0"/>
          </a:p>
          <a:p>
            <a:pPr lvl="1" algn="just" eaLnBrk="1" hangingPunct="1"/>
            <a:r>
              <a:rPr lang="en-US" altLang="zh-CN" dirty="0"/>
              <a:t>Changeability </a:t>
            </a:r>
            <a:r>
              <a:rPr lang="zh-CN" altLang="en-US" dirty="0"/>
              <a:t>可变性</a:t>
            </a:r>
            <a:endParaRPr lang="en-US" altLang="zh-CN" dirty="0"/>
          </a:p>
          <a:p>
            <a:pPr lvl="1" algn="just" eaLnBrk="1" hangingPunct="1"/>
            <a:r>
              <a:rPr lang="en-US" altLang="zh-CN" dirty="0"/>
              <a:t>Invisibility </a:t>
            </a:r>
            <a:r>
              <a:rPr lang="zh-CN" altLang="en-US" dirty="0"/>
              <a:t>不可见性</a:t>
            </a:r>
            <a:endParaRPr lang="en-US" altLang="zh-CN" dirty="0"/>
          </a:p>
          <a:p>
            <a:pPr marL="0" indent="0">
              <a:buNone/>
            </a:pPr>
            <a:endParaRPr lang="zh-CN" altLang="en-US" dirty="0"/>
          </a:p>
        </p:txBody>
      </p:sp>
      <p:sp>
        <p:nvSpPr>
          <p:cNvPr id="21" name="文本框 20">
            <a:extLst>
              <a:ext uri="{FF2B5EF4-FFF2-40B4-BE49-F238E27FC236}">
                <a16:creationId xmlns:a16="http://schemas.microsoft.com/office/drawing/2014/main" id="{D5E8AD24-104A-4EEA-8304-EA428031A4EC}"/>
              </a:ext>
            </a:extLst>
          </p:cNvPr>
          <p:cNvSpPr txBox="1"/>
          <p:nvPr/>
        </p:nvSpPr>
        <p:spPr>
          <a:xfrm>
            <a:off x="4103538" y="6023342"/>
            <a:ext cx="3950890" cy="369332"/>
          </a:xfrm>
          <a:prstGeom prst="rect">
            <a:avLst/>
          </a:prstGeom>
          <a:noFill/>
        </p:spPr>
        <p:txBody>
          <a:bodyPr wrap="none" rtlCol="0">
            <a:spAutoFit/>
          </a:bodyPr>
          <a:lstStyle/>
          <a:p>
            <a:r>
              <a:rPr lang="en-US" altLang="zh-CN" dirty="0"/>
              <a:t>Frederick P. Brooks, Jr. (</a:t>
            </a:r>
            <a:r>
              <a:rPr lang="en-US" altLang="zh-CN" dirty="0">
                <a:ea typeface="黑体" pitchFamily="49" charset="-122"/>
              </a:rPr>
              <a:t>1931-2022</a:t>
            </a:r>
            <a:r>
              <a:rPr lang="en-US" altLang="zh-CN" dirty="0"/>
              <a:t>)</a:t>
            </a:r>
            <a:endParaRPr lang="zh-CN" altLang="en-US" dirty="0"/>
          </a:p>
        </p:txBody>
      </p:sp>
      <p:sp>
        <p:nvSpPr>
          <p:cNvPr id="3" name="矩形 2">
            <a:extLst>
              <a:ext uri="{FF2B5EF4-FFF2-40B4-BE49-F238E27FC236}">
                <a16:creationId xmlns:a16="http://schemas.microsoft.com/office/drawing/2014/main" id="{982AE765-A4BE-4AB6-9FB3-6BD584F5FCA7}"/>
              </a:ext>
            </a:extLst>
          </p:cNvPr>
          <p:cNvSpPr/>
          <p:nvPr/>
        </p:nvSpPr>
        <p:spPr>
          <a:xfrm>
            <a:off x="4103538" y="6240014"/>
            <a:ext cx="3451202" cy="364395"/>
          </a:xfrm>
          <a:prstGeom prst="rect">
            <a:avLst/>
          </a:prstGeom>
        </p:spPr>
        <p:txBody>
          <a:bodyPr wrap="none">
            <a:spAutoFit/>
          </a:bodyPr>
          <a:lstStyle/>
          <a:p>
            <a:pPr marL="342900" indent="-342900" algn="r">
              <a:lnSpc>
                <a:spcPts val="2400"/>
              </a:lnSpc>
              <a:spcAft>
                <a:spcPts val="1200"/>
              </a:spcAft>
              <a:buClr>
                <a:schemeClr val="accent1"/>
              </a:buClr>
              <a:buFont typeface="Futura Md BT"/>
              <a:buChar char=" "/>
            </a:pPr>
            <a:r>
              <a:rPr lang="en-US" altLang="zh-CN" sz="1400" i="1" dirty="0">
                <a:solidFill>
                  <a:srgbClr val="323232"/>
                </a:solidFill>
                <a:latin typeface="Trebuchet MS" pitchFamily="34" charset="0"/>
              </a:rPr>
              <a:t>(recipient of the ACM Turing award)</a:t>
            </a:r>
          </a:p>
        </p:txBody>
      </p:sp>
      <p:pic>
        <p:nvPicPr>
          <p:cNvPr id="2050" name="Picture 2">
            <a:extLst>
              <a:ext uri="{FF2B5EF4-FFF2-40B4-BE49-F238E27FC236}">
                <a16:creationId xmlns:a16="http://schemas.microsoft.com/office/drawing/2014/main" id="{7F5D6A38-B739-4AFB-BBEF-AA876DD0B5FD}"/>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b="6786"/>
          <a:stretch/>
        </p:blipFill>
        <p:spPr bwMode="auto">
          <a:xfrm>
            <a:off x="7037689" y="2222743"/>
            <a:ext cx="2033478" cy="2907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22287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t>为何软件开发如此困难？</a:t>
            </a:r>
          </a:p>
        </p:txBody>
      </p:sp>
      <p:sp>
        <p:nvSpPr>
          <p:cNvPr id="5" name="Text Box 7"/>
          <p:cNvSpPr txBox="1">
            <a:spLocks noChangeArrowheads="1"/>
          </p:cNvSpPr>
          <p:nvPr/>
        </p:nvSpPr>
        <p:spPr bwMode="auto">
          <a:xfrm>
            <a:off x="2755900" y="2332038"/>
            <a:ext cx="220663" cy="3100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vert="eaVert" lIns="0" tIns="0" rIns="0" bIns="0">
            <a:spAutoFit/>
          </a:bodyPr>
          <a:lstStyle>
            <a:lvl1pPr eaLnBrk="0" hangingPunct="0">
              <a:tabLst>
                <a:tab pos="3946525" algn="l"/>
              </a:tabLst>
              <a:defRPr>
                <a:solidFill>
                  <a:schemeClr val="tx1"/>
                </a:solidFill>
                <a:latin typeface="Tahoma" pitchFamily="34" charset="0"/>
                <a:ea typeface="宋体" pitchFamily="2" charset="-122"/>
              </a:defRPr>
            </a:lvl1pPr>
            <a:lvl2pPr marL="742950" indent="-285750" eaLnBrk="0" hangingPunct="0">
              <a:tabLst>
                <a:tab pos="3946525" algn="l"/>
              </a:tabLst>
              <a:defRPr>
                <a:solidFill>
                  <a:schemeClr val="tx1"/>
                </a:solidFill>
                <a:latin typeface="Tahoma" pitchFamily="34" charset="0"/>
                <a:ea typeface="宋体" pitchFamily="2" charset="-122"/>
              </a:defRPr>
            </a:lvl2pPr>
            <a:lvl3pPr marL="1143000" indent="-228600" eaLnBrk="0" hangingPunct="0">
              <a:tabLst>
                <a:tab pos="3946525" algn="l"/>
              </a:tabLst>
              <a:defRPr>
                <a:solidFill>
                  <a:schemeClr val="tx1"/>
                </a:solidFill>
                <a:latin typeface="Tahoma" pitchFamily="34" charset="0"/>
                <a:ea typeface="宋体" pitchFamily="2" charset="-122"/>
              </a:defRPr>
            </a:lvl3pPr>
            <a:lvl4pPr marL="1600200" indent="-228600" eaLnBrk="0" hangingPunct="0">
              <a:tabLst>
                <a:tab pos="3946525" algn="l"/>
              </a:tabLst>
              <a:defRPr>
                <a:solidFill>
                  <a:schemeClr val="tx1"/>
                </a:solidFill>
                <a:latin typeface="Tahoma" pitchFamily="34" charset="0"/>
                <a:ea typeface="宋体" pitchFamily="2" charset="-122"/>
              </a:defRPr>
            </a:lvl4pPr>
            <a:lvl5pPr marL="2057400" indent="-228600" eaLnBrk="0" hangingPunct="0">
              <a:tabLst>
                <a:tab pos="3946525" algn="l"/>
              </a:tabLst>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tabLst>
                <a:tab pos="3946525" algn="l"/>
              </a:tabLst>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tabLst>
                <a:tab pos="3946525" algn="l"/>
              </a:tabLst>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tabLst>
                <a:tab pos="3946525" algn="l"/>
              </a:tabLst>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tabLst>
                <a:tab pos="3946525" algn="l"/>
              </a:tabLst>
              <a:defRPr>
                <a:solidFill>
                  <a:schemeClr val="tx1"/>
                </a:solidFill>
                <a:latin typeface="Tahoma" pitchFamily="34" charset="0"/>
                <a:ea typeface="宋体" pitchFamily="2" charset="-122"/>
              </a:defRPr>
            </a:lvl9pPr>
          </a:lstStyle>
          <a:p>
            <a:pPr algn="ctr">
              <a:lnSpc>
                <a:spcPct val="90000"/>
              </a:lnSpc>
              <a:spcBef>
                <a:spcPct val="50000"/>
              </a:spcBef>
              <a:spcAft>
                <a:spcPts val="1200"/>
              </a:spcAft>
              <a:buClr>
                <a:schemeClr val="bg1"/>
              </a:buClr>
              <a:buFont typeface="Times New Roman" pitchFamily="18" charset="0"/>
              <a:buNone/>
            </a:pPr>
            <a:endParaRPr lang="zh-CN" altLang="en-US" sz="1600">
              <a:latin typeface="Trebuchet MS" pitchFamily="34" charset="0"/>
            </a:endParaRPr>
          </a:p>
        </p:txBody>
      </p:sp>
      <p:sp>
        <p:nvSpPr>
          <p:cNvPr id="6" name="Text Box 8"/>
          <p:cNvSpPr txBox="1">
            <a:spLocks noChangeArrowheads="1"/>
          </p:cNvSpPr>
          <p:nvPr/>
        </p:nvSpPr>
        <p:spPr bwMode="auto">
          <a:xfrm>
            <a:off x="2619375" y="2346325"/>
            <a:ext cx="411163" cy="220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lIns="0" tIns="0" rIns="0" bIns="0">
            <a:spAutoFit/>
          </a:bodyPr>
          <a:lstStyle>
            <a:lvl1pPr eaLnBrk="0" hangingPunct="0">
              <a:tabLst>
                <a:tab pos="3946525" algn="l"/>
              </a:tabLst>
              <a:defRPr>
                <a:solidFill>
                  <a:schemeClr val="tx1"/>
                </a:solidFill>
                <a:latin typeface="Tahoma" pitchFamily="34" charset="0"/>
                <a:ea typeface="宋体" pitchFamily="2" charset="-122"/>
              </a:defRPr>
            </a:lvl1pPr>
            <a:lvl2pPr marL="742950" indent="-285750" eaLnBrk="0" hangingPunct="0">
              <a:tabLst>
                <a:tab pos="3946525" algn="l"/>
              </a:tabLst>
              <a:defRPr>
                <a:solidFill>
                  <a:schemeClr val="tx1"/>
                </a:solidFill>
                <a:latin typeface="Tahoma" pitchFamily="34" charset="0"/>
                <a:ea typeface="宋体" pitchFamily="2" charset="-122"/>
              </a:defRPr>
            </a:lvl2pPr>
            <a:lvl3pPr marL="1143000" indent="-228600" eaLnBrk="0" hangingPunct="0">
              <a:tabLst>
                <a:tab pos="3946525" algn="l"/>
              </a:tabLst>
              <a:defRPr>
                <a:solidFill>
                  <a:schemeClr val="tx1"/>
                </a:solidFill>
                <a:latin typeface="Tahoma" pitchFamily="34" charset="0"/>
                <a:ea typeface="宋体" pitchFamily="2" charset="-122"/>
              </a:defRPr>
            </a:lvl3pPr>
            <a:lvl4pPr marL="1600200" indent="-228600" eaLnBrk="0" hangingPunct="0">
              <a:tabLst>
                <a:tab pos="3946525" algn="l"/>
              </a:tabLst>
              <a:defRPr>
                <a:solidFill>
                  <a:schemeClr val="tx1"/>
                </a:solidFill>
                <a:latin typeface="Tahoma" pitchFamily="34" charset="0"/>
                <a:ea typeface="宋体" pitchFamily="2" charset="-122"/>
              </a:defRPr>
            </a:lvl4pPr>
            <a:lvl5pPr marL="2057400" indent="-228600" eaLnBrk="0" hangingPunct="0">
              <a:tabLst>
                <a:tab pos="3946525" algn="l"/>
              </a:tabLst>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tabLst>
                <a:tab pos="3946525" algn="l"/>
              </a:tabLst>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tabLst>
                <a:tab pos="3946525" algn="l"/>
              </a:tabLst>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tabLst>
                <a:tab pos="3946525" algn="l"/>
              </a:tabLst>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tabLst>
                <a:tab pos="3946525" algn="l"/>
              </a:tabLst>
              <a:defRPr>
                <a:solidFill>
                  <a:schemeClr val="tx1"/>
                </a:solidFill>
                <a:latin typeface="Tahoma" pitchFamily="34" charset="0"/>
                <a:ea typeface="宋体" pitchFamily="2" charset="-122"/>
              </a:defRPr>
            </a:lvl9pPr>
          </a:lstStyle>
          <a:p>
            <a:pPr algn="ctr">
              <a:lnSpc>
                <a:spcPct val="90000"/>
              </a:lnSpc>
              <a:spcBef>
                <a:spcPct val="50000"/>
              </a:spcBef>
              <a:spcAft>
                <a:spcPts val="1200"/>
              </a:spcAft>
              <a:buClr>
                <a:schemeClr val="bg1"/>
              </a:buClr>
              <a:buFont typeface="Times New Roman" pitchFamily="18" charset="0"/>
              <a:buNone/>
            </a:pPr>
            <a:endParaRPr lang="zh-CN" altLang="en-US" sz="1600">
              <a:latin typeface="Trebuchet MS" pitchFamily="34" charset="0"/>
            </a:endParaRPr>
          </a:p>
        </p:txBody>
      </p:sp>
      <p:grpSp>
        <p:nvGrpSpPr>
          <p:cNvPr id="7" name="Group 19"/>
          <p:cNvGrpSpPr>
            <a:grpSpLocks/>
          </p:cNvGrpSpPr>
          <p:nvPr/>
        </p:nvGrpSpPr>
        <p:grpSpPr bwMode="auto">
          <a:xfrm>
            <a:off x="717550" y="1708150"/>
            <a:ext cx="6715125" cy="3944938"/>
            <a:chOff x="452" y="1076"/>
            <a:chExt cx="4230" cy="2485"/>
          </a:xfrm>
        </p:grpSpPr>
        <p:sp>
          <p:nvSpPr>
            <p:cNvPr id="8" name="Line 5"/>
            <p:cNvSpPr>
              <a:spLocks noChangeShapeType="1"/>
            </p:cNvSpPr>
            <p:nvPr/>
          </p:nvSpPr>
          <p:spPr bwMode="auto">
            <a:xfrm flipH="1" flipV="1">
              <a:off x="1149" y="1077"/>
              <a:ext cx="16" cy="2358"/>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sp>
          <p:nvSpPr>
            <p:cNvPr id="9" name="Line 6"/>
            <p:cNvSpPr>
              <a:spLocks noChangeShapeType="1"/>
            </p:cNvSpPr>
            <p:nvPr/>
          </p:nvSpPr>
          <p:spPr bwMode="auto">
            <a:xfrm>
              <a:off x="1162" y="3430"/>
              <a:ext cx="3514"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sp>
          <p:nvSpPr>
            <p:cNvPr id="10" name="Text Box 15"/>
            <p:cNvSpPr txBox="1">
              <a:spLocks noChangeArrowheads="1"/>
            </p:cNvSpPr>
            <p:nvPr/>
          </p:nvSpPr>
          <p:spPr bwMode="auto">
            <a:xfrm>
              <a:off x="4395" y="3422"/>
              <a:ext cx="287" cy="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wrap="none" lIns="0" tIns="0" rIns="0" bIns="0">
              <a:spAutoFit/>
            </a:bodyPr>
            <a:lstStyle>
              <a:lvl1pPr eaLnBrk="0" hangingPunct="0">
                <a:tabLst>
                  <a:tab pos="3946525" algn="l"/>
                </a:tabLst>
                <a:defRPr>
                  <a:solidFill>
                    <a:schemeClr val="tx1"/>
                  </a:solidFill>
                  <a:latin typeface="Tahoma" pitchFamily="34" charset="0"/>
                  <a:ea typeface="宋体" pitchFamily="2" charset="-122"/>
                </a:defRPr>
              </a:lvl1pPr>
              <a:lvl2pPr marL="742950" indent="-285750" eaLnBrk="0" hangingPunct="0">
                <a:tabLst>
                  <a:tab pos="3946525" algn="l"/>
                </a:tabLst>
                <a:defRPr>
                  <a:solidFill>
                    <a:schemeClr val="tx1"/>
                  </a:solidFill>
                  <a:latin typeface="Tahoma" pitchFamily="34" charset="0"/>
                  <a:ea typeface="宋体" pitchFamily="2" charset="-122"/>
                </a:defRPr>
              </a:lvl2pPr>
              <a:lvl3pPr marL="1143000" indent="-228600" eaLnBrk="0" hangingPunct="0">
                <a:tabLst>
                  <a:tab pos="3946525" algn="l"/>
                </a:tabLst>
                <a:defRPr>
                  <a:solidFill>
                    <a:schemeClr val="tx1"/>
                  </a:solidFill>
                  <a:latin typeface="Tahoma" pitchFamily="34" charset="0"/>
                  <a:ea typeface="宋体" pitchFamily="2" charset="-122"/>
                </a:defRPr>
              </a:lvl3pPr>
              <a:lvl4pPr marL="1600200" indent="-228600" eaLnBrk="0" hangingPunct="0">
                <a:tabLst>
                  <a:tab pos="3946525" algn="l"/>
                </a:tabLst>
                <a:defRPr>
                  <a:solidFill>
                    <a:schemeClr val="tx1"/>
                  </a:solidFill>
                  <a:latin typeface="Tahoma" pitchFamily="34" charset="0"/>
                  <a:ea typeface="宋体" pitchFamily="2" charset="-122"/>
                </a:defRPr>
              </a:lvl4pPr>
              <a:lvl5pPr marL="2057400" indent="-228600" eaLnBrk="0" hangingPunct="0">
                <a:tabLst>
                  <a:tab pos="3946525" algn="l"/>
                </a:tabLst>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tabLst>
                  <a:tab pos="3946525" algn="l"/>
                </a:tabLst>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tabLst>
                  <a:tab pos="3946525" algn="l"/>
                </a:tabLst>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tabLst>
                  <a:tab pos="3946525" algn="l"/>
                </a:tabLst>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tabLst>
                  <a:tab pos="3946525" algn="l"/>
                </a:tabLst>
                <a:defRPr>
                  <a:solidFill>
                    <a:schemeClr val="tx1"/>
                  </a:solidFill>
                  <a:latin typeface="Tahoma" pitchFamily="34" charset="0"/>
                  <a:ea typeface="宋体" pitchFamily="2" charset="-122"/>
                </a:defRPr>
              </a:lvl9pPr>
            </a:lstStyle>
            <a:p>
              <a:pPr algn="ctr">
                <a:lnSpc>
                  <a:spcPct val="90000"/>
                </a:lnSpc>
                <a:spcAft>
                  <a:spcPts val="1200"/>
                </a:spcAft>
                <a:buClr>
                  <a:schemeClr val="bg1"/>
                </a:buClr>
                <a:buFont typeface="Times New Roman" pitchFamily="18" charset="0"/>
                <a:buNone/>
              </a:pPr>
              <a:r>
                <a:rPr lang="en-US" altLang="zh-CN" sz="1600" dirty="0">
                  <a:latin typeface="Trebuchet MS" pitchFamily="34" charset="0"/>
                </a:rPr>
                <a:t>Time</a:t>
              </a:r>
            </a:p>
          </p:txBody>
        </p:sp>
        <p:sp>
          <p:nvSpPr>
            <p:cNvPr id="11" name="Text Box 16"/>
            <p:cNvSpPr txBox="1">
              <a:spLocks noChangeArrowheads="1"/>
            </p:cNvSpPr>
            <p:nvPr/>
          </p:nvSpPr>
          <p:spPr bwMode="auto">
            <a:xfrm>
              <a:off x="452" y="1076"/>
              <a:ext cx="621"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wrap="none" lIns="0" tIns="0" rIns="0" bIns="0">
              <a:spAutoFit/>
            </a:bodyPr>
            <a:lstStyle>
              <a:lvl1pPr eaLnBrk="0" hangingPunct="0">
                <a:tabLst>
                  <a:tab pos="3946525" algn="l"/>
                </a:tabLst>
                <a:defRPr>
                  <a:solidFill>
                    <a:schemeClr val="tx1"/>
                  </a:solidFill>
                  <a:latin typeface="Tahoma" pitchFamily="34" charset="0"/>
                  <a:ea typeface="宋体" pitchFamily="2" charset="-122"/>
                </a:defRPr>
              </a:lvl1pPr>
              <a:lvl2pPr marL="742950" indent="-285750" eaLnBrk="0" hangingPunct="0">
                <a:tabLst>
                  <a:tab pos="3946525" algn="l"/>
                </a:tabLst>
                <a:defRPr>
                  <a:solidFill>
                    <a:schemeClr val="tx1"/>
                  </a:solidFill>
                  <a:latin typeface="Tahoma" pitchFamily="34" charset="0"/>
                  <a:ea typeface="宋体" pitchFamily="2" charset="-122"/>
                </a:defRPr>
              </a:lvl2pPr>
              <a:lvl3pPr marL="1143000" indent="-228600" eaLnBrk="0" hangingPunct="0">
                <a:tabLst>
                  <a:tab pos="3946525" algn="l"/>
                </a:tabLst>
                <a:defRPr>
                  <a:solidFill>
                    <a:schemeClr val="tx1"/>
                  </a:solidFill>
                  <a:latin typeface="Tahoma" pitchFamily="34" charset="0"/>
                  <a:ea typeface="宋体" pitchFamily="2" charset="-122"/>
                </a:defRPr>
              </a:lvl3pPr>
              <a:lvl4pPr marL="1600200" indent="-228600" eaLnBrk="0" hangingPunct="0">
                <a:tabLst>
                  <a:tab pos="3946525" algn="l"/>
                </a:tabLst>
                <a:defRPr>
                  <a:solidFill>
                    <a:schemeClr val="tx1"/>
                  </a:solidFill>
                  <a:latin typeface="Tahoma" pitchFamily="34" charset="0"/>
                  <a:ea typeface="宋体" pitchFamily="2" charset="-122"/>
                </a:defRPr>
              </a:lvl4pPr>
              <a:lvl5pPr marL="2057400" indent="-228600" eaLnBrk="0" hangingPunct="0">
                <a:tabLst>
                  <a:tab pos="3946525" algn="l"/>
                </a:tabLst>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tabLst>
                  <a:tab pos="3946525" algn="l"/>
                </a:tabLst>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tabLst>
                  <a:tab pos="3946525" algn="l"/>
                </a:tabLst>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tabLst>
                  <a:tab pos="3946525" algn="l"/>
                </a:tabLst>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tabLst>
                  <a:tab pos="3946525" algn="l"/>
                </a:tabLst>
                <a:defRPr>
                  <a:solidFill>
                    <a:schemeClr val="tx1"/>
                  </a:solidFill>
                  <a:latin typeface="Tahoma" pitchFamily="34" charset="0"/>
                  <a:ea typeface="宋体" pitchFamily="2" charset="-122"/>
                </a:defRPr>
              </a:lvl9pPr>
            </a:lstStyle>
            <a:p>
              <a:pPr algn="ctr">
                <a:lnSpc>
                  <a:spcPct val="90000"/>
                </a:lnSpc>
                <a:spcAft>
                  <a:spcPts val="1200"/>
                </a:spcAft>
                <a:buClr>
                  <a:schemeClr val="bg1"/>
                </a:buClr>
                <a:buFont typeface="Times New Roman" pitchFamily="18" charset="0"/>
                <a:buNone/>
              </a:pPr>
              <a:r>
                <a:rPr lang="en-US" altLang="zh-CN" sz="1600" dirty="0">
                  <a:latin typeface="Trebuchet MS" pitchFamily="34" charset="0"/>
                </a:rPr>
                <a:t>Knowledge</a:t>
              </a:r>
            </a:p>
            <a:p>
              <a:pPr algn="ctr">
                <a:lnSpc>
                  <a:spcPct val="90000"/>
                </a:lnSpc>
                <a:spcAft>
                  <a:spcPts val="1200"/>
                </a:spcAft>
                <a:buClr>
                  <a:schemeClr val="bg1"/>
                </a:buClr>
                <a:buFont typeface="Times New Roman" pitchFamily="18" charset="0"/>
                <a:buNone/>
              </a:pPr>
              <a:r>
                <a:rPr lang="en-US" altLang="zh-CN" sz="1600" dirty="0">
                  <a:latin typeface="Trebuchet MS" pitchFamily="34" charset="0"/>
                </a:rPr>
                <a:t>We have</a:t>
              </a:r>
            </a:p>
          </p:txBody>
        </p:sp>
      </p:grpSp>
      <p:grpSp>
        <p:nvGrpSpPr>
          <p:cNvPr id="12" name="Group 17"/>
          <p:cNvGrpSpPr>
            <a:grpSpLocks/>
          </p:cNvGrpSpPr>
          <p:nvPr/>
        </p:nvGrpSpPr>
        <p:grpSpPr bwMode="auto">
          <a:xfrm>
            <a:off x="1849438" y="1603375"/>
            <a:ext cx="5408612" cy="3111500"/>
            <a:chOff x="1165" y="1010"/>
            <a:chExt cx="3407" cy="1960"/>
          </a:xfrm>
        </p:grpSpPr>
        <p:sp>
          <p:nvSpPr>
            <p:cNvPr id="13" name="Oval 20"/>
            <p:cNvSpPr>
              <a:spLocks noChangeArrowheads="1"/>
            </p:cNvSpPr>
            <p:nvPr/>
          </p:nvSpPr>
          <p:spPr bwMode="auto">
            <a:xfrm>
              <a:off x="3194" y="1245"/>
              <a:ext cx="175" cy="133"/>
            </a:xfrm>
            <a:prstGeom prst="ellipse">
              <a:avLst/>
            </a:prstGeom>
            <a:noFill/>
            <a:ln w="19050" algn="ctr">
              <a:solidFill>
                <a:srgbClr val="CC3300"/>
              </a:solidFill>
              <a:round/>
              <a:headEnd/>
              <a:tailEnd/>
            </a:ln>
            <a:extLst>
              <a:ext uri="{909E8E84-426E-40DD-AFC4-6F175D3DCCD1}">
                <a14:hiddenFill xmlns:a14="http://schemas.microsoft.com/office/drawing/2010/main">
                  <a:solidFill>
                    <a:srgbClr val="FFFFFF"/>
                  </a:solidFill>
                </a14:hiddenFill>
              </a:ext>
            </a:extLst>
          </p:spPr>
          <p:txBody>
            <a:bodyPr wrap="none" lIns="0" tIns="0" rIns="0" bIns="0" anchor="ctr">
              <a:spAutoFit/>
            </a:bodyPr>
            <a:lstStyle/>
            <a:p>
              <a:pPr algn="ctr" eaLnBrk="0" hangingPunct="0">
                <a:lnSpc>
                  <a:spcPct val="90000"/>
                </a:lnSpc>
                <a:spcAft>
                  <a:spcPts val="1200"/>
                </a:spcAft>
                <a:buClr>
                  <a:schemeClr val="bg1"/>
                </a:buClr>
                <a:buFont typeface="Times New Roman" pitchFamily="18" charset="0"/>
                <a:buNone/>
              </a:pPr>
              <a:endParaRPr lang="en-US" altLang="zh-CN" sz="1600">
                <a:latin typeface="Trebuchet MS" pitchFamily="34" charset="0"/>
              </a:endParaRPr>
            </a:p>
          </p:txBody>
        </p:sp>
        <p:sp>
          <p:nvSpPr>
            <p:cNvPr id="14" name="Line 14"/>
            <p:cNvSpPr>
              <a:spLocks noChangeShapeType="1"/>
            </p:cNvSpPr>
            <p:nvPr/>
          </p:nvSpPr>
          <p:spPr bwMode="auto">
            <a:xfrm flipV="1">
              <a:off x="1165" y="1010"/>
              <a:ext cx="2488" cy="196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sp>
          <p:nvSpPr>
            <p:cNvPr id="15" name="Text Box 21"/>
            <p:cNvSpPr txBox="1">
              <a:spLocks noChangeArrowheads="1"/>
            </p:cNvSpPr>
            <p:nvPr/>
          </p:nvSpPr>
          <p:spPr bwMode="auto">
            <a:xfrm>
              <a:off x="3286" y="1573"/>
              <a:ext cx="1286" cy="2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lIns="0" tIns="0" rIns="0" bIns="0">
              <a:spAutoFit/>
            </a:bodyPr>
            <a:lstStyle>
              <a:lvl1pPr eaLnBrk="0" hangingPunct="0">
                <a:tabLst>
                  <a:tab pos="3946525" algn="l"/>
                </a:tabLst>
                <a:defRPr>
                  <a:solidFill>
                    <a:schemeClr val="tx1"/>
                  </a:solidFill>
                  <a:latin typeface="Tahoma" pitchFamily="34" charset="0"/>
                  <a:ea typeface="宋体" pitchFamily="2" charset="-122"/>
                </a:defRPr>
              </a:lvl1pPr>
              <a:lvl2pPr marL="742950" indent="-285750" eaLnBrk="0" hangingPunct="0">
                <a:tabLst>
                  <a:tab pos="3946525" algn="l"/>
                </a:tabLst>
                <a:defRPr>
                  <a:solidFill>
                    <a:schemeClr val="tx1"/>
                  </a:solidFill>
                  <a:latin typeface="Tahoma" pitchFamily="34" charset="0"/>
                  <a:ea typeface="宋体" pitchFamily="2" charset="-122"/>
                </a:defRPr>
              </a:lvl2pPr>
              <a:lvl3pPr marL="1143000" indent="-228600" eaLnBrk="0" hangingPunct="0">
                <a:tabLst>
                  <a:tab pos="3946525" algn="l"/>
                </a:tabLst>
                <a:defRPr>
                  <a:solidFill>
                    <a:schemeClr val="tx1"/>
                  </a:solidFill>
                  <a:latin typeface="Tahoma" pitchFamily="34" charset="0"/>
                  <a:ea typeface="宋体" pitchFamily="2" charset="-122"/>
                </a:defRPr>
              </a:lvl3pPr>
              <a:lvl4pPr marL="1600200" indent="-228600" eaLnBrk="0" hangingPunct="0">
                <a:tabLst>
                  <a:tab pos="3946525" algn="l"/>
                </a:tabLst>
                <a:defRPr>
                  <a:solidFill>
                    <a:schemeClr val="tx1"/>
                  </a:solidFill>
                  <a:latin typeface="Tahoma" pitchFamily="34" charset="0"/>
                  <a:ea typeface="宋体" pitchFamily="2" charset="-122"/>
                </a:defRPr>
              </a:lvl4pPr>
              <a:lvl5pPr marL="2057400" indent="-228600" eaLnBrk="0" hangingPunct="0">
                <a:tabLst>
                  <a:tab pos="3946525" algn="l"/>
                </a:tabLst>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tabLst>
                  <a:tab pos="3946525" algn="l"/>
                </a:tabLst>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tabLst>
                  <a:tab pos="3946525" algn="l"/>
                </a:tabLst>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tabLst>
                  <a:tab pos="3946525" algn="l"/>
                </a:tabLst>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tabLst>
                  <a:tab pos="3946525" algn="l"/>
                </a:tabLst>
                <a:defRPr>
                  <a:solidFill>
                    <a:schemeClr val="tx1"/>
                  </a:solidFill>
                  <a:latin typeface="Tahoma" pitchFamily="34" charset="0"/>
                  <a:ea typeface="宋体" pitchFamily="2" charset="-122"/>
                </a:defRPr>
              </a:lvl9pPr>
            </a:lstStyle>
            <a:p>
              <a:pPr>
                <a:lnSpc>
                  <a:spcPct val="90000"/>
                </a:lnSpc>
                <a:spcAft>
                  <a:spcPts val="1200"/>
                </a:spcAft>
                <a:buClr>
                  <a:schemeClr val="bg1"/>
                </a:buClr>
                <a:buFont typeface="Times New Roman" pitchFamily="18" charset="0"/>
                <a:buNone/>
              </a:pPr>
              <a:r>
                <a:rPr lang="en-US" altLang="zh-CN" sz="1600" b="1" dirty="0">
                  <a:latin typeface="Trebuchet MS" pitchFamily="34" charset="0"/>
                </a:rPr>
                <a:t>Knowledge gained with time elapse</a:t>
              </a:r>
            </a:p>
          </p:txBody>
        </p:sp>
        <p:sp>
          <p:nvSpPr>
            <p:cNvPr id="16" name="Line 22"/>
            <p:cNvSpPr>
              <a:spLocks noChangeShapeType="1"/>
            </p:cNvSpPr>
            <p:nvPr/>
          </p:nvSpPr>
          <p:spPr bwMode="auto">
            <a:xfrm>
              <a:off x="3361" y="1351"/>
              <a:ext cx="243" cy="217"/>
            </a:xfrm>
            <a:prstGeom prst="line">
              <a:avLst/>
            </a:prstGeom>
            <a:noFill/>
            <a:ln w="19050">
              <a:solidFill>
                <a:schemeClr val="tx1"/>
              </a:solidFill>
              <a:round/>
              <a:headEnd/>
              <a:tailEnd type="arrow" w="med" len="med"/>
            </a:ln>
            <a:extLst>
              <a:ext uri="{909E8E84-426E-40DD-AFC4-6F175D3DCCD1}">
                <a14:hiddenFill xmlns:a14="http://schemas.microsoft.com/office/drawing/2010/main">
                  <a:noFill/>
                </a14:hiddenFill>
              </a:ext>
            </a:extLst>
          </p:spPr>
          <p:txBody>
            <a:bodyPr wrap="none" lIns="0" tIns="0" rIns="0" bIns="0" anchor="ctr">
              <a:spAutoFit/>
            </a:bodyPr>
            <a:lstStyle/>
            <a:p>
              <a:endParaRPr lang="zh-CN" altLang="en-US"/>
            </a:p>
          </p:txBody>
        </p:sp>
      </p:grpSp>
      <p:sp>
        <p:nvSpPr>
          <p:cNvPr id="17" name="Rectangle 18"/>
          <p:cNvSpPr>
            <a:spLocks noChangeArrowheads="1"/>
          </p:cNvSpPr>
          <p:nvPr/>
        </p:nvSpPr>
        <p:spPr bwMode="auto">
          <a:xfrm>
            <a:off x="1964806" y="5680075"/>
            <a:ext cx="5031826"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ctr" eaLnBrk="0" hangingPunct="0"/>
            <a:r>
              <a:rPr lang="en-US" altLang="zh-CN" sz="2400" b="1" dirty="0">
                <a:solidFill>
                  <a:srgbClr val="FF0000"/>
                </a:solidFill>
                <a:latin typeface="Trebuchet MS" pitchFamily="34" charset="0"/>
              </a:rPr>
              <a:t>Software development is discovery</a:t>
            </a:r>
          </a:p>
          <a:p>
            <a:pPr algn="ctr" eaLnBrk="0" hangingPunct="0"/>
            <a:r>
              <a:rPr lang="zh-CN" altLang="en-US" sz="2400" dirty="0">
                <a:solidFill>
                  <a:srgbClr val="FF0000"/>
                </a:solidFill>
                <a:latin typeface="微软雅黑" panose="020B0503020204020204" pitchFamily="34" charset="-122"/>
                <a:ea typeface="微软雅黑" panose="020B0503020204020204" pitchFamily="34" charset="-122"/>
              </a:rPr>
              <a:t>软件开发是 “发现”</a:t>
            </a:r>
          </a:p>
        </p:txBody>
      </p:sp>
    </p:spTree>
    <p:extLst>
      <p:ext uri="{BB962C8B-B14F-4D97-AF65-F5344CB8AC3E}">
        <p14:creationId xmlns:p14="http://schemas.microsoft.com/office/powerpoint/2010/main" val="8790013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wipe(down)">
                                      <p:cBhvr>
                                        <p:cTn id="11" dur="1000"/>
                                        <p:tgtEl>
                                          <p:spTgt spid="12"/>
                                        </p:tgtEl>
                                      </p:cBhvr>
                                    </p:animEffect>
                                  </p:childTnLst>
                                </p:cTn>
                              </p:par>
                            </p:childTnLst>
                          </p:cTn>
                        </p:par>
                      </p:childTnLst>
                    </p:cTn>
                  </p:par>
                  <p:par>
                    <p:cTn id="12" fill="hold">
                      <p:stCondLst>
                        <p:cond delay="indefinite"/>
                      </p:stCondLst>
                      <p:childTnLst>
                        <p:par>
                          <p:cTn id="13" fill="hold">
                            <p:stCondLst>
                              <p:cond delay="0"/>
                            </p:stCondLst>
                            <p:childTnLst>
                              <p:par>
                                <p:cTn id="14" presetID="4" presetClass="entr" presetSubtype="16" fill="hold" grpId="0" nodeType="click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box(in)">
                                      <p:cBhvr>
                                        <p:cTn id="16"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敏捷软件开发</a:t>
            </a:r>
            <a:r>
              <a:rPr lang="en-US" altLang="zh-CN" dirty="0"/>
              <a:t>ASD——What</a:t>
            </a:r>
            <a:endParaRPr lang="zh-CN" altLang="en-US" dirty="0"/>
          </a:p>
        </p:txBody>
      </p:sp>
      <p:grpSp>
        <p:nvGrpSpPr>
          <p:cNvPr id="4" name="组合 78"/>
          <p:cNvGrpSpPr>
            <a:grpSpLocks/>
          </p:cNvGrpSpPr>
          <p:nvPr/>
        </p:nvGrpSpPr>
        <p:grpSpPr bwMode="auto">
          <a:xfrm>
            <a:off x="5275263" y="2627095"/>
            <a:ext cx="3411537" cy="3482975"/>
            <a:chOff x="5173663" y="2154238"/>
            <a:chExt cx="3411537" cy="3482975"/>
          </a:xfrm>
        </p:grpSpPr>
        <p:sp>
          <p:nvSpPr>
            <p:cNvPr id="5" name="TextBox 4"/>
            <p:cNvSpPr txBox="1">
              <a:spLocks noChangeArrowheads="1"/>
            </p:cNvSpPr>
            <p:nvPr/>
          </p:nvSpPr>
          <p:spPr bwMode="auto">
            <a:xfrm>
              <a:off x="5173663" y="2154238"/>
              <a:ext cx="195262" cy="871537"/>
            </a:xfrm>
            <a:prstGeom prst="rect">
              <a:avLst/>
            </a:prstGeom>
            <a:gradFill rotWithShape="1">
              <a:gsLst>
                <a:gs pos="0">
                  <a:srgbClr val="6F889D"/>
                </a:gs>
                <a:gs pos="80000">
                  <a:srgbClr val="93B3CD"/>
                </a:gs>
                <a:gs pos="100000">
                  <a:srgbClr val="93B4CF"/>
                </a:gs>
              </a:gsLst>
              <a:lin ang="16200000"/>
            </a:gradFill>
            <a:ln w="9525" algn="ctr">
              <a:solidFill>
                <a:srgbClr val="9AB4C9"/>
              </a:solidFill>
              <a:miter lim="800000"/>
              <a:headEnd/>
              <a:tailEnd/>
            </a:ln>
            <a:effectLst/>
          </p:spPr>
          <p:txBody>
            <a:bodyPr anchor="ctr"/>
            <a:lstStyle/>
            <a:p>
              <a:pPr algn="ctr" eaLnBrk="0" hangingPunct="0">
                <a:lnSpc>
                  <a:spcPct val="90000"/>
                </a:lnSpc>
                <a:spcAft>
                  <a:spcPts val="1200"/>
                </a:spcAft>
                <a:buClr>
                  <a:schemeClr val="bg1"/>
                </a:buClr>
                <a:buFont typeface="Times New Roman" pitchFamily="18" charset="0"/>
                <a:buNone/>
                <a:defRPr/>
              </a:pPr>
              <a:endParaRPr lang="zh-CN" altLang="en-US">
                <a:latin typeface="+mn-lt"/>
                <a:ea typeface="+mn-ea"/>
              </a:endParaRPr>
            </a:p>
          </p:txBody>
        </p:sp>
        <p:sp>
          <p:nvSpPr>
            <p:cNvPr id="6" name="TextBox 5"/>
            <p:cNvSpPr txBox="1">
              <a:spLocks noChangeArrowheads="1"/>
            </p:cNvSpPr>
            <p:nvPr/>
          </p:nvSpPr>
          <p:spPr bwMode="auto">
            <a:xfrm>
              <a:off x="5173663" y="3025775"/>
              <a:ext cx="195262" cy="869950"/>
            </a:xfrm>
            <a:prstGeom prst="rect">
              <a:avLst/>
            </a:prstGeom>
            <a:gradFill rotWithShape="1">
              <a:gsLst>
                <a:gs pos="0">
                  <a:srgbClr val="A4AC4E"/>
                </a:gs>
                <a:gs pos="80000">
                  <a:srgbClr val="D7E168"/>
                </a:gs>
                <a:gs pos="100000">
                  <a:srgbClr val="DAE466"/>
                </a:gs>
              </a:gsLst>
              <a:lin ang="16200000"/>
            </a:gradFill>
            <a:ln w="9525" algn="ctr">
              <a:solidFill>
                <a:srgbClr val="CFD775"/>
              </a:solidFill>
              <a:miter lim="800000"/>
              <a:headEnd/>
              <a:tailEnd/>
            </a:ln>
            <a:effectLst/>
          </p:spPr>
          <p:txBody>
            <a:bodyPr anchor="ctr"/>
            <a:lstStyle/>
            <a:p>
              <a:pPr algn="ctr" eaLnBrk="0" hangingPunct="0">
                <a:lnSpc>
                  <a:spcPct val="90000"/>
                </a:lnSpc>
                <a:spcAft>
                  <a:spcPts val="1200"/>
                </a:spcAft>
                <a:buClr>
                  <a:schemeClr val="bg1"/>
                </a:buClr>
                <a:buFont typeface="Times New Roman" pitchFamily="18" charset="0"/>
                <a:buNone/>
                <a:defRPr/>
              </a:pPr>
              <a:endParaRPr lang="zh-CN" altLang="en-US">
                <a:latin typeface="+mn-lt"/>
                <a:ea typeface="+mn-ea"/>
              </a:endParaRPr>
            </a:p>
          </p:txBody>
        </p:sp>
        <p:sp>
          <p:nvSpPr>
            <p:cNvPr id="7" name="TextBox 6"/>
            <p:cNvSpPr txBox="1">
              <a:spLocks noChangeArrowheads="1"/>
            </p:cNvSpPr>
            <p:nvPr/>
          </p:nvSpPr>
          <p:spPr bwMode="auto">
            <a:xfrm>
              <a:off x="5173663" y="3895725"/>
              <a:ext cx="195262" cy="871538"/>
            </a:xfrm>
            <a:prstGeom prst="rect">
              <a:avLst/>
            </a:prstGeom>
            <a:gradFill rotWithShape="1">
              <a:gsLst>
                <a:gs pos="0">
                  <a:srgbClr val="C8A84A"/>
                </a:gs>
                <a:gs pos="80000">
                  <a:srgbClr val="FFDC63"/>
                </a:gs>
                <a:gs pos="100000">
                  <a:srgbClr val="FFDF61"/>
                </a:gs>
              </a:gsLst>
              <a:lin ang="16200000"/>
            </a:gradFill>
            <a:ln w="9525" algn="ctr">
              <a:solidFill>
                <a:srgbClr val="F8D774"/>
              </a:solidFill>
              <a:miter lim="800000"/>
              <a:headEnd/>
              <a:tailEnd/>
            </a:ln>
            <a:effectLst/>
          </p:spPr>
          <p:txBody>
            <a:bodyPr anchor="ctr"/>
            <a:lstStyle/>
            <a:p>
              <a:pPr algn="ctr" eaLnBrk="0" hangingPunct="0">
                <a:lnSpc>
                  <a:spcPct val="90000"/>
                </a:lnSpc>
                <a:spcAft>
                  <a:spcPts val="1200"/>
                </a:spcAft>
                <a:buClr>
                  <a:schemeClr val="bg1"/>
                </a:buClr>
                <a:buFont typeface="Times New Roman" pitchFamily="18" charset="0"/>
                <a:buNone/>
                <a:defRPr/>
              </a:pPr>
              <a:endParaRPr lang="zh-CN" altLang="en-US">
                <a:latin typeface="+mn-lt"/>
                <a:ea typeface="+mn-ea"/>
              </a:endParaRPr>
            </a:p>
          </p:txBody>
        </p:sp>
        <p:sp>
          <p:nvSpPr>
            <p:cNvPr id="8" name="TextBox 7"/>
            <p:cNvSpPr txBox="1">
              <a:spLocks noChangeArrowheads="1"/>
            </p:cNvSpPr>
            <p:nvPr/>
          </p:nvSpPr>
          <p:spPr bwMode="auto">
            <a:xfrm>
              <a:off x="5173663" y="4767263"/>
              <a:ext cx="195262" cy="869950"/>
            </a:xfrm>
            <a:prstGeom prst="rect">
              <a:avLst/>
            </a:prstGeom>
            <a:gradFill rotWithShape="1">
              <a:gsLst>
                <a:gs pos="0">
                  <a:srgbClr val="8F5C4B"/>
                </a:gs>
                <a:gs pos="80000">
                  <a:srgbClr val="BC7B64"/>
                </a:gs>
                <a:gs pos="100000">
                  <a:srgbClr val="BF7A63"/>
                </a:gs>
              </a:gsLst>
              <a:lin ang="16200000"/>
            </a:gradFill>
            <a:ln w="9525" algn="ctr">
              <a:solidFill>
                <a:srgbClr val="B6806E"/>
              </a:solidFill>
              <a:miter lim="800000"/>
              <a:headEnd/>
              <a:tailEnd/>
            </a:ln>
            <a:effectLst/>
          </p:spPr>
          <p:txBody>
            <a:bodyPr anchor="ctr"/>
            <a:lstStyle/>
            <a:p>
              <a:pPr algn="ctr" eaLnBrk="0" hangingPunct="0">
                <a:lnSpc>
                  <a:spcPct val="90000"/>
                </a:lnSpc>
                <a:spcAft>
                  <a:spcPts val="1200"/>
                </a:spcAft>
                <a:buClr>
                  <a:schemeClr val="bg1"/>
                </a:buClr>
                <a:buFont typeface="Times New Roman" pitchFamily="18" charset="0"/>
                <a:buNone/>
                <a:defRPr/>
              </a:pPr>
              <a:endParaRPr lang="zh-CN" altLang="en-US">
                <a:latin typeface="+mn-lt"/>
                <a:ea typeface="+mn-ea"/>
              </a:endParaRPr>
            </a:p>
          </p:txBody>
        </p:sp>
        <p:sp>
          <p:nvSpPr>
            <p:cNvPr id="9" name="TextBox 8"/>
            <p:cNvSpPr txBox="1">
              <a:spLocks noChangeArrowheads="1"/>
            </p:cNvSpPr>
            <p:nvPr/>
          </p:nvSpPr>
          <p:spPr bwMode="auto">
            <a:xfrm>
              <a:off x="5465763" y="2154238"/>
              <a:ext cx="195262" cy="871537"/>
            </a:xfrm>
            <a:prstGeom prst="rect">
              <a:avLst/>
            </a:prstGeom>
            <a:gradFill rotWithShape="1">
              <a:gsLst>
                <a:gs pos="0">
                  <a:srgbClr val="6F889D"/>
                </a:gs>
                <a:gs pos="80000">
                  <a:srgbClr val="93B3CD"/>
                </a:gs>
                <a:gs pos="100000">
                  <a:srgbClr val="93B4CF"/>
                </a:gs>
              </a:gsLst>
              <a:lin ang="16200000"/>
            </a:gradFill>
            <a:ln w="9525" algn="ctr">
              <a:solidFill>
                <a:srgbClr val="9AB4C9"/>
              </a:solidFill>
              <a:miter lim="800000"/>
              <a:headEnd/>
              <a:tailEnd/>
            </a:ln>
            <a:effectLst/>
          </p:spPr>
          <p:txBody>
            <a:bodyPr anchor="ctr"/>
            <a:lstStyle/>
            <a:p>
              <a:pPr algn="ctr" eaLnBrk="0" hangingPunct="0">
                <a:lnSpc>
                  <a:spcPct val="90000"/>
                </a:lnSpc>
                <a:spcAft>
                  <a:spcPts val="1200"/>
                </a:spcAft>
                <a:buClr>
                  <a:schemeClr val="bg1"/>
                </a:buClr>
                <a:buFont typeface="Times New Roman" pitchFamily="18" charset="0"/>
                <a:buNone/>
                <a:defRPr/>
              </a:pPr>
              <a:endParaRPr lang="zh-CN" altLang="en-US">
                <a:latin typeface="+mn-lt"/>
                <a:ea typeface="+mn-ea"/>
              </a:endParaRPr>
            </a:p>
          </p:txBody>
        </p:sp>
        <p:sp>
          <p:nvSpPr>
            <p:cNvPr id="10" name="TextBox 9"/>
            <p:cNvSpPr txBox="1">
              <a:spLocks noChangeArrowheads="1"/>
            </p:cNvSpPr>
            <p:nvPr/>
          </p:nvSpPr>
          <p:spPr bwMode="auto">
            <a:xfrm>
              <a:off x="5465763" y="3025775"/>
              <a:ext cx="195262" cy="869950"/>
            </a:xfrm>
            <a:prstGeom prst="rect">
              <a:avLst/>
            </a:prstGeom>
            <a:gradFill rotWithShape="1">
              <a:gsLst>
                <a:gs pos="0">
                  <a:srgbClr val="A4AC4E"/>
                </a:gs>
                <a:gs pos="80000">
                  <a:srgbClr val="D7E168"/>
                </a:gs>
                <a:gs pos="100000">
                  <a:srgbClr val="DAE466"/>
                </a:gs>
              </a:gsLst>
              <a:lin ang="16200000"/>
            </a:gradFill>
            <a:ln w="9525" algn="ctr">
              <a:solidFill>
                <a:srgbClr val="CFD775"/>
              </a:solidFill>
              <a:miter lim="800000"/>
              <a:headEnd/>
              <a:tailEnd/>
            </a:ln>
            <a:effectLst/>
          </p:spPr>
          <p:txBody>
            <a:bodyPr anchor="ctr"/>
            <a:lstStyle/>
            <a:p>
              <a:pPr algn="ctr" eaLnBrk="0" hangingPunct="0">
                <a:lnSpc>
                  <a:spcPct val="90000"/>
                </a:lnSpc>
                <a:spcAft>
                  <a:spcPts val="1200"/>
                </a:spcAft>
                <a:buClr>
                  <a:schemeClr val="bg1"/>
                </a:buClr>
                <a:buFont typeface="Times New Roman" pitchFamily="18" charset="0"/>
                <a:buNone/>
                <a:defRPr/>
              </a:pPr>
              <a:endParaRPr lang="zh-CN" altLang="en-US">
                <a:latin typeface="+mn-lt"/>
                <a:ea typeface="+mn-ea"/>
              </a:endParaRPr>
            </a:p>
          </p:txBody>
        </p:sp>
        <p:sp>
          <p:nvSpPr>
            <p:cNvPr id="11" name="TextBox 10"/>
            <p:cNvSpPr txBox="1">
              <a:spLocks noChangeArrowheads="1"/>
            </p:cNvSpPr>
            <p:nvPr/>
          </p:nvSpPr>
          <p:spPr bwMode="auto">
            <a:xfrm>
              <a:off x="5465763" y="3895725"/>
              <a:ext cx="195262" cy="871538"/>
            </a:xfrm>
            <a:prstGeom prst="rect">
              <a:avLst/>
            </a:prstGeom>
            <a:gradFill rotWithShape="1">
              <a:gsLst>
                <a:gs pos="0">
                  <a:srgbClr val="C8A84A"/>
                </a:gs>
                <a:gs pos="80000">
                  <a:srgbClr val="FFDC63"/>
                </a:gs>
                <a:gs pos="100000">
                  <a:srgbClr val="FFDF61"/>
                </a:gs>
              </a:gsLst>
              <a:lin ang="16200000"/>
            </a:gradFill>
            <a:ln w="9525" algn="ctr">
              <a:solidFill>
                <a:srgbClr val="F8D774"/>
              </a:solidFill>
              <a:miter lim="800000"/>
              <a:headEnd/>
              <a:tailEnd/>
            </a:ln>
            <a:effectLst/>
          </p:spPr>
          <p:txBody>
            <a:bodyPr anchor="ctr"/>
            <a:lstStyle/>
            <a:p>
              <a:pPr algn="ctr" eaLnBrk="0" hangingPunct="0">
                <a:lnSpc>
                  <a:spcPct val="90000"/>
                </a:lnSpc>
                <a:spcAft>
                  <a:spcPts val="1200"/>
                </a:spcAft>
                <a:buClr>
                  <a:schemeClr val="bg1"/>
                </a:buClr>
                <a:buFont typeface="Times New Roman" pitchFamily="18" charset="0"/>
                <a:buNone/>
                <a:defRPr/>
              </a:pPr>
              <a:endParaRPr lang="zh-CN" altLang="en-US">
                <a:latin typeface="+mn-lt"/>
                <a:ea typeface="+mn-ea"/>
              </a:endParaRPr>
            </a:p>
          </p:txBody>
        </p:sp>
        <p:sp>
          <p:nvSpPr>
            <p:cNvPr id="12" name="TextBox 11"/>
            <p:cNvSpPr txBox="1">
              <a:spLocks noChangeArrowheads="1"/>
            </p:cNvSpPr>
            <p:nvPr/>
          </p:nvSpPr>
          <p:spPr bwMode="auto">
            <a:xfrm>
              <a:off x="5465763" y="4767263"/>
              <a:ext cx="195262" cy="869950"/>
            </a:xfrm>
            <a:prstGeom prst="rect">
              <a:avLst/>
            </a:prstGeom>
            <a:gradFill rotWithShape="1">
              <a:gsLst>
                <a:gs pos="0">
                  <a:srgbClr val="8F5C4B"/>
                </a:gs>
                <a:gs pos="80000">
                  <a:srgbClr val="BC7B64"/>
                </a:gs>
                <a:gs pos="100000">
                  <a:srgbClr val="BF7A63"/>
                </a:gs>
              </a:gsLst>
              <a:lin ang="16200000"/>
            </a:gradFill>
            <a:ln w="9525" algn="ctr">
              <a:solidFill>
                <a:srgbClr val="B6806E"/>
              </a:solidFill>
              <a:miter lim="800000"/>
              <a:headEnd/>
              <a:tailEnd/>
            </a:ln>
            <a:effectLst/>
          </p:spPr>
          <p:txBody>
            <a:bodyPr anchor="ctr"/>
            <a:lstStyle/>
            <a:p>
              <a:pPr algn="ctr" eaLnBrk="0" hangingPunct="0">
                <a:lnSpc>
                  <a:spcPct val="90000"/>
                </a:lnSpc>
                <a:spcAft>
                  <a:spcPts val="1200"/>
                </a:spcAft>
                <a:buClr>
                  <a:schemeClr val="bg1"/>
                </a:buClr>
                <a:buFont typeface="Times New Roman" pitchFamily="18" charset="0"/>
                <a:buNone/>
                <a:defRPr/>
              </a:pPr>
              <a:endParaRPr lang="zh-CN" altLang="en-US">
                <a:latin typeface="+mn-lt"/>
                <a:ea typeface="+mn-ea"/>
              </a:endParaRPr>
            </a:p>
          </p:txBody>
        </p:sp>
        <p:sp>
          <p:nvSpPr>
            <p:cNvPr id="13" name="TextBox 12"/>
            <p:cNvSpPr txBox="1">
              <a:spLocks noChangeArrowheads="1"/>
            </p:cNvSpPr>
            <p:nvPr/>
          </p:nvSpPr>
          <p:spPr bwMode="auto">
            <a:xfrm>
              <a:off x="5757863" y="2154238"/>
              <a:ext cx="195262" cy="871537"/>
            </a:xfrm>
            <a:prstGeom prst="rect">
              <a:avLst/>
            </a:prstGeom>
            <a:gradFill rotWithShape="1">
              <a:gsLst>
                <a:gs pos="0">
                  <a:srgbClr val="6F889D"/>
                </a:gs>
                <a:gs pos="80000">
                  <a:srgbClr val="93B3CD"/>
                </a:gs>
                <a:gs pos="100000">
                  <a:srgbClr val="93B4CF"/>
                </a:gs>
              </a:gsLst>
              <a:lin ang="16200000"/>
            </a:gradFill>
            <a:ln w="9525" algn="ctr">
              <a:solidFill>
                <a:srgbClr val="9AB4C9"/>
              </a:solidFill>
              <a:miter lim="800000"/>
              <a:headEnd/>
              <a:tailEnd/>
            </a:ln>
            <a:effectLst/>
          </p:spPr>
          <p:txBody>
            <a:bodyPr anchor="ctr"/>
            <a:lstStyle/>
            <a:p>
              <a:pPr algn="ctr" eaLnBrk="0" hangingPunct="0">
                <a:lnSpc>
                  <a:spcPct val="90000"/>
                </a:lnSpc>
                <a:spcAft>
                  <a:spcPts val="1200"/>
                </a:spcAft>
                <a:buClr>
                  <a:schemeClr val="bg1"/>
                </a:buClr>
                <a:buFont typeface="Times New Roman" pitchFamily="18" charset="0"/>
                <a:buNone/>
                <a:defRPr/>
              </a:pPr>
              <a:endParaRPr lang="zh-CN" altLang="en-US">
                <a:latin typeface="+mn-lt"/>
                <a:ea typeface="+mn-ea"/>
              </a:endParaRPr>
            </a:p>
          </p:txBody>
        </p:sp>
        <p:sp>
          <p:nvSpPr>
            <p:cNvPr id="14" name="TextBox 13"/>
            <p:cNvSpPr txBox="1">
              <a:spLocks noChangeArrowheads="1"/>
            </p:cNvSpPr>
            <p:nvPr/>
          </p:nvSpPr>
          <p:spPr bwMode="auto">
            <a:xfrm>
              <a:off x="5757863" y="3025775"/>
              <a:ext cx="195262" cy="869950"/>
            </a:xfrm>
            <a:prstGeom prst="rect">
              <a:avLst/>
            </a:prstGeom>
            <a:gradFill rotWithShape="1">
              <a:gsLst>
                <a:gs pos="0">
                  <a:srgbClr val="A4AC4E"/>
                </a:gs>
                <a:gs pos="80000">
                  <a:srgbClr val="D7E168"/>
                </a:gs>
                <a:gs pos="100000">
                  <a:srgbClr val="DAE466"/>
                </a:gs>
              </a:gsLst>
              <a:lin ang="16200000"/>
            </a:gradFill>
            <a:ln w="9525" algn="ctr">
              <a:solidFill>
                <a:srgbClr val="CFD775"/>
              </a:solidFill>
              <a:miter lim="800000"/>
              <a:headEnd/>
              <a:tailEnd/>
            </a:ln>
            <a:effectLst/>
          </p:spPr>
          <p:txBody>
            <a:bodyPr anchor="ctr"/>
            <a:lstStyle/>
            <a:p>
              <a:pPr algn="ctr" eaLnBrk="0" hangingPunct="0">
                <a:lnSpc>
                  <a:spcPct val="90000"/>
                </a:lnSpc>
                <a:spcAft>
                  <a:spcPts val="1200"/>
                </a:spcAft>
                <a:buClr>
                  <a:schemeClr val="bg1"/>
                </a:buClr>
                <a:buFont typeface="Times New Roman" pitchFamily="18" charset="0"/>
                <a:buNone/>
                <a:defRPr/>
              </a:pPr>
              <a:endParaRPr lang="zh-CN" altLang="en-US">
                <a:latin typeface="+mn-lt"/>
                <a:ea typeface="+mn-ea"/>
              </a:endParaRPr>
            </a:p>
          </p:txBody>
        </p:sp>
        <p:sp>
          <p:nvSpPr>
            <p:cNvPr id="15" name="TextBox 14"/>
            <p:cNvSpPr txBox="1">
              <a:spLocks noChangeArrowheads="1"/>
            </p:cNvSpPr>
            <p:nvPr/>
          </p:nvSpPr>
          <p:spPr bwMode="auto">
            <a:xfrm>
              <a:off x="5757863" y="3895725"/>
              <a:ext cx="195262" cy="871538"/>
            </a:xfrm>
            <a:prstGeom prst="rect">
              <a:avLst/>
            </a:prstGeom>
            <a:gradFill rotWithShape="1">
              <a:gsLst>
                <a:gs pos="0">
                  <a:srgbClr val="C8A84A"/>
                </a:gs>
                <a:gs pos="80000">
                  <a:srgbClr val="FFDC63"/>
                </a:gs>
                <a:gs pos="100000">
                  <a:srgbClr val="FFDF61"/>
                </a:gs>
              </a:gsLst>
              <a:lin ang="16200000"/>
            </a:gradFill>
            <a:ln w="9525" algn="ctr">
              <a:solidFill>
                <a:srgbClr val="F8D774"/>
              </a:solidFill>
              <a:miter lim="800000"/>
              <a:headEnd/>
              <a:tailEnd/>
            </a:ln>
            <a:effectLst/>
          </p:spPr>
          <p:txBody>
            <a:bodyPr anchor="ctr"/>
            <a:lstStyle/>
            <a:p>
              <a:pPr algn="ctr" eaLnBrk="0" hangingPunct="0">
                <a:lnSpc>
                  <a:spcPct val="90000"/>
                </a:lnSpc>
                <a:spcAft>
                  <a:spcPts val="1200"/>
                </a:spcAft>
                <a:buClr>
                  <a:schemeClr val="bg1"/>
                </a:buClr>
                <a:buFont typeface="Times New Roman" pitchFamily="18" charset="0"/>
                <a:buNone/>
                <a:defRPr/>
              </a:pPr>
              <a:endParaRPr lang="zh-CN" altLang="en-US">
                <a:latin typeface="+mn-lt"/>
                <a:ea typeface="+mn-ea"/>
              </a:endParaRPr>
            </a:p>
          </p:txBody>
        </p:sp>
        <p:sp>
          <p:nvSpPr>
            <p:cNvPr id="16" name="TextBox 15"/>
            <p:cNvSpPr txBox="1">
              <a:spLocks noChangeArrowheads="1"/>
            </p:cNvSpPr>
            <p:nvPr/>
          </p:nvSpPr>
          <p:spPr bwMode="auto">
            <a:xfrm>
              <a:off x="5757863" y="4767263"/>
              <a:ext cx="195262" cy="869950"/>
            </a:xfrm>
            <a:prstGeom prst="rect">
              <a:avLst/>
            </a:prstGeom>
            <a:gradFill rotWithShape="1">
              <a:gsLst>
                <a:gs pos="0">
                  <a:srgbClr val="8F5C4B"/>
                </a:gs>
                <a:gs pos="80000">
                  <a:srgbClr val="BC7B64"/>
                </a:gs>
                <a:gs pos="100000">
                  <a:srgbClr val="BF7A63"/>
                </a:gs>
              </a:gsLst>
              <a:lin ang="16200000"/>
            </a:gradFill>
            <a:ln w="9525" algn="ctr">
              <a:solidFill>
                <a:srgbClr val="B6806E"/>
              </a:solidFill>
              <a:miter lim="800000"/>
              <a:headEnd/>
              <a:tailEnd/>
            </a:ln>
            <a:effectLst/>
          </p:spPr>
          <p:txBody>
            <a:bodyPr anchor="ctr"/>
            <a:lstStyle/>
            <a:p>
              <a:pPr algn="ctr" eaLnBrk="0" hangingPunct="0">
                <a:lnSpc>
                  <a:spcPct val="90000"/>
                </a:lnSpc>
                <a:spcAft>
                  <a:spcPts val="1200"/>
                </a:spcAft>
                <a:buClr>
                  <a:schemeClr val="bg1"/>
                </a:buClr>
                <a:buFont typeface="Times New Roman" pitchFamily="18" charset="0"/>
                <a:buNone/>
                <a:defRPr/>
              </a:pPr>
              <a:endParaRPr lang="zh-CN" altLang="en-US">
                <a:latin typeface="+mn-lt"/>
                <a:ea typeface="+mn-ea"/>
              </a:endParaRPr>
            </a:p>
          </p:txBody>
        </p:sp>
        <p:sp>
          <p:nvSpPr>
            <p:cNvPr id="17" name="TextBox 16"/>
            <p:cNvSpPr txBox="1">
              <a:spLocks noChangeArrowheads="1"/>
            </p:cNvSpPr>
            <p:nvPr/>
          </p:nvSpPr>
          <p:spPr bwMode="auto">
            <a:xfrm>
              <a:off x="6051550" y="2154238"/>
              <a:ext cx="193675" cy="871537"/>
            </a:xfrm>
            <a:prstGeom prst="rect">
              <a:avLst/>
            </a:prstGeom>
            <a:gradFill rotWithShape="1">
              <a:gsLst>
                <a:gs pos="0">
                  <a:srgbClr val="6F889D"/>
                </a:gs>
                <a:gs pos="80000">
                  <a:srgbClr val="93B3CD"/>
                </a:gs>
                <a:gs pos="100000">
                  <a:srgbClr val="93B4CF"/>
                </a:gs>
              </a:gsLst>
              <a:lin ang="16200000"/>
            </a:gradFill>
            <a:ln w="9525" algn="ctr">
              <a:solidFill>
                <a:srgbClr val="9AB4C9"/>
              </a:solidFill>
              <a:miter lim="800000"/>
              <a:headEnd/>
              <a:tailEnd/>
            </a:ln>
            <a:effectLst/>
          </p:spPr>
          <p:txBody>
            <a:bodyPr anchor="ctr"/>
            <a:lstStyle/>
            <a:p>
              <a:pPr algn="ctr" eaLnBrk="0" hangingPunct="0">
                <a:lnSpc>
                  <a:spcPct val="90000"/>
                </a:lnSpc>
                <a:spcAft>
                  <a:spcPts val="1200"/>
                </a:spcAft>
                <a:buClr>
                  <a:schemeClr val="bg1"/>
                </a:buClr>
                <a:buFont typeface="Times New Roman" pitchFamily="18" charset="0"/>
                <a:buNone/>
                <a:defRPr/>
              </a:pPr>
              <a:endParaRPr lang="zh-CN" altLang="en-US">
                <a:latin typeface="+mn-lt"/>
                <a:ea typeface="+mn-ea"/>
              </a:endParaRPr>
            </a:p>
          </p:txBody>
        </p:sp>
        <p:sp>
          <p:nvSpPr>
            <p:cNvPr id="18" name="TextBox 17"/>
            <p:cNvSpPr txBox="1">
              <a:spLocks noChangeArrowheads="1"/>
            </p:cNvSpPr>
            <p:nvPr/>
          </p:nvSpPr>
          <p:spPr bwMode="auto">
            <a:xfrm>
              <a:off x="6051550" y="3025775"/>
              <a:ext cx="193675" cy="869950"/>
            </a:xfrm>
            <a:prstGeom prst="rect">
              <a:avLst/>
            </a:prstGeom>
            <a:gradFill rotWithShape="1">
              <a:gsLst>
                <a:gs pos="0">
                  <a:srgbClr val="A4AC4E"/>
                </a:gs>
                <a:gs pos="80000">
                  <a:srgbClr val="D7E168"/>
                </a:gs>
                <a:gs pos="100000">
                  <a:srgbClr val="DAE466"/>
                </a:gs>
              </a:gsLst>
              <a:lin ang="16200000"/>
            </a:gradFill>
            <a:ln w="9525" algn="ctr">
              <a:solidFill>
                <a:srgbClr val="CFD775"/>
              </a:solidFill>
              <a:miter lim="800000"/>
              <a:headEnd/>
              <a:tailEnd/>
            </a:ln>
            <a:effectLst/>
          </p:spPr>
          <p:txBody>
            <a:bodyPr anchor="ctr"/>
            <a:lstStyle/>
            <a:p>
              <a:pPr algn="ctr" eaLnBrk="0" hangingPunct="0">
                <a:lnSpc>
                  <a:spcPct val="90000"/>
                </a:lnSpc>
                <a:spcAft>
                  <a:spcPts val="1200"/>
                </a:spcAft>
                <a:buClr>
                  <a:schemeClr val="bg1"/>
                </a:buClr>
                <a:buFont typeface="Times New Roman" pitchFamily="18" charset="0"/>
                <a:buNone/>
                <a:defRPr/>
              </a:pPr>
              <a:endParaRPr lang="zh-CN" altLang="en-US">
                <a:latin typeface="+mn-lt"/>
                <a:ea typeface="+mn-ea"/>
              </a:endParaRPr>
            </a:p>
          </p:txBody>
        </p:sp>
        <p:sp>
          <p:nvSpPr>
            <p:cNvPr id="19" name="TextBox 18"/>
            <p:cNvSpPr txBox="1">
              <a:spLocks noChangeArrowheads="1"/>
            </p:cNvSpPr>
            <p:nvPr/>
          </p:nvSpPr>
          <p:spPr bwMode="auto">
            <a:xfrm>
              <a:off x="6051550" y="3895725"/>
              <a:ext cx="193675" cy="871538"/>
            </a:xfrm>
            <a:prstGeom prst="rect">
              <a:avLst/>
            </a:prstGeom>
            <a:gradFill rotWithShape="1">
              <a:gsLst>
                <a:gs pos="0">
                  <a:srgbClr val="C8A84A"/>
                </a:gs>
                <a:gs pos="80000">
                  <a:srgbClr val="FFDC63"/>
                </a:gs>
                <a:gs pos="100000">
                  <a:srgbClr val="FFDF61"/>
                </a:gs>
              </a:gsLst>
              <a:lin ang="16200000"/>
            </a:gradFill>
            <a:ln w="9525" algn="ctr">
              <a:solidFill>
                <a:srgbClr val="F8D774"/>
              </a:solidFill>
              <a:miter lim="800000"/>
              <a:headEnd/>
              <a:tailEnd/>
            </a:ln>
            <a:effectLst/>
          </p:spPr>
          <p:txBody>
            <a:bodyPr anchor="ctr"/>
            <a:lstStyle/>
            <a:p>
              <a:pPr algn="ctr" eaLnBrk="0" hangingPunct="0">
                <a:lnSpc>
                  <a:spcPct val="90000"/>
                </a:lnSpc>
                <a:spcAft>
                  <a:spcPts val="1200"/>
                </a:spcAft>
                <a:buClr>
                  <a:schemeClr val="bg1"/>
                </a:buClr>
                <a:buFont typeface="Times New Roman" pitchFamily="18" charset="0"/>
                <a:buNone/>
                <a:defRPr/>
              </a:pPr>
              <a:endParaRPr lang="zh-CN" altLang="en-US">
                <a:latin typeface="+mn-lt"/>
                <a:ea typeface="+mn-ea"/>
              </a:endParaRPr>
            </a:p>
          </p:txBody>
        </p:sp>
        <p:sp>
          <p:nvSpPr>
            <p:cNvPr id="20" name="TextBox 19"/>
            <p:cNvSpPr txBox="1">
              <a:spLocks noChangeArrowheads="1"/>
            </p:cNvSpPr>
            <p:nvPr/>
          </p:nvSpPr>
          <p:spPr bwMode="auto">
            <a:xfrm>
              <a:off x="6051550" y="4767263"/>
              <a:ext cx="193675" cy="869950"/>
            </a:xfrm>
            <a:prstGeom prst="rect">
              <a:avLst/>
            </a:prstGeom>
            <a:gradFill rotWithShape="1">
              <a:gsLst>
                <a:gs pos="0">
                  <a:srgbClr val="8F5C4B"/>
                </a:gs>
                <a:gs pos="80000">
                  <a:srgbClr val="BC7B64"/>
                </a:gs>
                <a:gs pos="100000">
                  <a:srgbClr val="BF7A63"/>
                </a:gs>
              </a:gsLst>
              <a:lin ang="16200000"/>
            </a:gradFill>
            <a:ln w="9525" algn="ctr">
              <a:solidFill>
                <a:srgbClr val="B6806E"/>
              </a:solidFill>
              <a:miter lim="800000"/>
              <a:headEnd/>
              <a:tailEnd/>
            </a:ln>
            <a:effectLst/>
          </p:spPr>
          <p:txBody>
            <a:bodyPr anchor="ctr"/>
            <a:lstStyle/>
            <a:p>
              <a:pPr algn="ctr" eaLnBrk="0" hangingPunct="0">
                <a:lnSpc>
                  <a:spcPct val="90000"/>
                </a:lnSpc>
                <a:spcAft>
                  <a:spcPts val="1200"/>
                </a:spcAft>
                <a:buClr>
                  <a:schemeClr val="bg1"/>
                </a:buClr>
                <a:buFont typeface="Times New Roman" pitchFamily="18" charset="0"/>
                <a:buNone/>
                <a:defRPr/>
              </a:pPr>
              <a:endParaRPr lang="zh-CN" altLang="en-US">
                <a:latin typeface="+mn-lt"/>
                <a:ea typeface="+mn-ea"/>
              </a:endParaRPr>
            </a:p>
          </p:txBody>
        </p:sp>
        <p:sp>
          <p:nvSpPr>
            <p:cNvPr id="21" name="TextBox 20"/>
            <p:cNvSpPr txBox="1">
              <a:spLocks noChangeArrowheads="1"/>
            </p:cNvSpPr>
            <p:nvPr/>
          </p:nvSpPr>
          <p:spPr bwMode="auto">
            <a:xfrm>
              <a:off x="6343650" y="2154238"/>
              <a:ext cx="195263" cy="871537"/>
            </a:xfrm>
            <a:prstGeom prst="rect">
              <a:avLst/>
            </a:prstGeom>
            <a:gradFill rotWithShape="1">
              <a:gsLst>
                <a:gs pos="0">
                  <a:srgbClr val="6F889D"/>
                </a:gs>
                <a:gs pos="80000">
                  <a:srgbClr val="93B3CD"/>
                </a:gs>
                <a:gs pos="100000">
                  <a:srgbClr val="93B4CF"/>
                </a:gs>
              </a:gsLst>
              <a:lin ang="16200000"/>
            </a:gradFill>
            <a:ln w="9525" algn="ctr">
              <a:solidFill>
                <a:srgbClr val="9AB4C9"/>
              </a:solidFill>
              <a:miter lim="800000"/>
              <a:headEnd/>
              <a:tailEnd/>
            </a:ln>
            <a:effectLst/>
          </p:spPr>
          <p:txBody>
            <a:bodyPr anchor="ctr"/>
            <a:lstStyle/>
            <a:p>
              <a:pPr algn="ctr" eaLnBrk="0" hangingPunct="0">
                <a:lnSpc>
                  <a:spcPct val="90000"/>
                </a:lnSpc>
                <a:spcAft>
                  <a:spcPts val="1200"/>
                </a:spcAft>
                <a:buClr>
                  <a:schemeClr val="bg1"/>
                </a:buClr>
                <a:buFont typeface="Times New Roman" pitchFamily="18" charset="0"/>
                <a:buNone/>
                <a:defRPr/>
              </a:pPr>
              <a:endParaRPr lang="zh-CN" altLang="en-US">
                <a:latin typeface="+mn-lt"/>
                <a:ea typeface="+mn-ea"/>
              </a:endParaRPr>
            </a:p>
          </p:txBody>
        </p:sp>
        <p:sp>
          <p:nvSpPr>
            <p:cNvPr id="22" name="TextBox 21"/>
            <p:cNvSpPr txBox="1">
              <a:spLocks noChangeArrowheads="1"/>
            </p:cNvSpPr>
            <p:nvPr/>
          </p:nvSpPr>
          <p:spPr bwMode="auto">
            <a:xfrm>
              <a:off x="6343650" y="3025775"/>
              <a:ext cx="195263" cy="869950"/>
            </a:xfrm>
            <a:prstGeom prst="rect">
              <a:avLst/>
            </a:prstGeom>
            <a:gradFill rotWithShape="1">
              <a:gsLst>
                <a:gs pos="0">
                  <a:srgbClr val="A4AC4E"/>
                </a:gs>
                <a:gs pos="80000">
                  <a:srgbClr val="D7E168"/>
                </a:gs>
                <a:gs pos="100000">
                  <a:srgbClr val="DAE466"/>
                </a:gs>
              </a:gsLst>
              <a:lin ang="16200000"/>
            </a:gradFill>
            <a:ln w="9525" algn="ctr">
              <a:solidFill>
                <a:srgbClr val="CFD775"/>
              </a:solidFill>
              <a:miter lim="800000"/>
              <a:headEnd/>
              <a:tailEnd/>
            </a:ln>
            <a:effectLst/>
          </p:spPr>
          <p:txBody>
            <a:bodyPr anchor="ctr"/>
            <a:lstStyle/>
            <a:p>
              <a:pPr algn="ctr" eaLnBrk="0" hangingPunct="0">
                <a:lnSpc>
                  <a:spcPct val="90000"/>
                </a:lnSpc>
                <a:spcAft>
                  <a:spcPts val="1200"/>
                </a:spcAft>
                <a:buClr>
                  <a:schemeClr val="bg1"/>
                </a:buClr>
                <a:buFont typeface="Times New Roman" pitchFamily="18" charset="0"/>
                <a:buNone/>
                <a:defRPr/>
              </a:pPr>
              <a:endParaRPr lang="zh-CN" altLang="en-US">
                <a:latin typeface="+mn-lt"/>
                <a:ea typeface="+mn-ea"/>
              </a:endParaRPr>
            </a:p>
          </p:txBody>
        </p:sp>
        <p:sp>
          <p:nvSpPr>
            <p:cNvPr id="23" name="TextBox 22"/>
            <p:cNvSpPr txBox="1">
              <a:spLocks noChangeArrowheads="1"/>
            </p:cNvSpPr>
            <p:nvPr/>
          </p:nvSpPr>
          <p:spPr bwMode="auto">
            <a:xfrm>
              <a:off x="6343650" y="3895725"/>
              <a:ext cx="195263" cy="871538"/>
            </a:xfrm>
            <a:prstGeom prst="rect">
              <a:avLst/>
            </a:prstGeom>
            <a:gradFill rotWithShape="1">
              <a:gsLst>
                <a:gs pos="0">
                  <a:srgbClr val="C8A84A"/>
                </a:gs>
                <a:gs pos="80000">
                  <a:srgbClr val="FFDC63"/>
                </a:gs>
                <a:gs pos="100000">
                  <a:srgbClr val="FFDF61"/>
                </a:gs>
              </a:gsLst>
              <a:lin ang="16200000"/>
            </a:gradFill>
            <a:ln w="9525" algn="ctr">
              <a:solidFill>
                <a:srgbClr val="F8D774"/>
              </a:solidFill>
              <a:miter lim="800000"/>
              <a:headEnd/>
              <a:tailEnd/>
            </a:ln>
            <a:effectLst/>
          </p:spPr>
          <p:txBody>
            <a:bodyPr anchor="ctr"/>
            <a:lstStyle/>
            <a:p>
              <a:pPr algn="ctr" eaLnBrk="0" hangingPunct="0">
                <a:lnSpc>
                  <a:spcPct val="90000"/>
                </a:lnSpc>
                <a:spcAft>
                  <a:spcPts val="1200"/>
                </a:spcAft>
                <a:buClr>
                  <a:schemeClr val="bg1"/>
                </a:buClr>
                <a:buFont typeface="Times New Roman" pitchFamily="18" charset="0"/>
                <a:buNone/>
                <a:defRPr/>
              </a:pPr>
              <a:endParaRPr lang="zh-CN" altLang="en-US">
                <a:latin typeface="+mn-lt"/>
                <a:ea typeface="+mn-ea"/>
              </a:endParaRPr>
            </a:p>
          </p:txBody>
        </p:sp>
        <p:sp>
          <p:nvSpPr>
            <p:cNvPr id="24" name="TextBox 23"/>
            <p:cNvSpPr txBox="1">
              <a:spLocks noChangeArrowheads="1"/>
            </p:cNvSpPr>
            <p:nvPr/>
          </p:nvSpPr>
          <p:spPr bwMode="auto">
            <a:xfrm>
              <a:off x="6343650" y="4767263"/>
              <a:ext cx="195263" cy="869950"/>
            </a:xfrm>
            <a:prstGeom prst="rect">
              <a:avLst/>
            </a:prstGeom>
            <a:gradFill rotWithShape="1">
              <a:gsLst>
                <a:gs pos="0">
                  <a:srgbClr val="8F5C4B"/>
                </a:gs>
                <a:gs pos="80000">
                  <a:srgbClr val="BC7B64"/>
                </a:gs>
                <a:gs pos="100000">
                  <a:srgbClr val="BF7A63"/>
                </a:gs>
              </a:gsLst>
              <a:lin ang="16200000"/>
            </a:gradFill>
            <a:ln w="9525" algn="ctr">
              <a:solidFill>
                <a:srgbClr val="B6806E"/>
              </a:solidFill>
              <a:miter lim="800000"/>
              <a:headEnd/>
              <a:tailEnd/>
            </a:ln>
            <a:effectLst/>
          </p:spPr>
          <p:txBody>
            <a:bodyPr anchor="ctr"/>
            <a:lstStyle/>
            <a:p>
              <a:pPr algn="ctr" eaLnBrk="0" hangingPunct="0">
                <a:lnSpc>
                  <a:spcPct val="90000"/>
                </a:lnSpc>
                <a:spcAft>
                  <a:spcPts val="1200"/>
                </a:spcAft>
                <a:buClr>
                  <a:schemeClr val="bg1"/>
                </a:buClr>
                <a:buFont typeface="Times New Roman" pitchFamily="18" charset="0"/>
                <a:buNone/>
                <a:defRPr/>
              </a:pPr>
              <a:endParaRPr lang="zh-CN" altLang="en-US">
                <a:latin typeface="+mn-lt"/>
                <a:ea typeface="+mn-ea"/>
              </a:endParaRPr>
            </a:p>
          </p:txBody>
        </p:sp>
        <p:sp>
          <p:nvSpPr>
            <p:cNvPr id="25" name="TextBox 24"/>
            <p:cNvSpPr txBox="1">
              <a:spLocks noChangeArrowheads="1"/>
            </p:cNvSpPr>
            <p:nvPr/>
          </p:nvSpPr>
          <p:spPr bwMode="auto">
            <a:xfrm>
              <a:off x="6635750" y="2154238"/>
              <a:ext cx="195263" cy="871537"/>
            </a:xfrm>
            <a:prstGeom prst="rect">
              <a:avLst/>
            </a:prstGeom>
            <a:gradFill rotWithShape="1">
              <a:gsLst>
                <a:gs pos="0">
                  <a:srgbClr val="6F889D"/>
                </a:gs>
                <a:gs pos="80000">
                  <a:srgbClr val="93B3CD"/>
                </a:gs>
                <a:gs pos="100000">
                  <a:srgbClr val="93B4CF"/>
                </a:gs>
              </a:gsLst>
              <a:lin ang="16200000"/>
            </a:gradFill>
            <a:ln w="9525" algn="ctr">
              <a:solidFill>
                <a:srgbClr val="9AB4C9"/>
              </a:solidFill>
              <a:miter lim="800000"/>
              <a:headEnd/>
              <a:tailEnd/>
            </a:ln>
            <a:effectLst/>
          </p:spPr>
          <p:txBody>
            <a:bodyPr anchor="ctr"/>
            <a:lstStyle/>
            <a:p>
              <a:pPr algn="ctr" eaLnBrk="0" hangingPunct="0">
                <a:lnSpc>
                  <a:spcPct val="90000"/>
                </a:lnSpc>
                <a:spcAft>
                  <a:spcPts val="1200"/>
                </a:spcAft>
                <a:buClr>
                  <a:schemeClr val="bg1"/>
                </a:buClr>
                <a:buFont typeface="Times New Roman" pitchFamily="18" charset="0"/>
                <a:buNone/>
                <a:defRPr/>
              </a:pPr>
              <a:endParaRPr lang="zh-CN" altLang="en-US">
                <a:latin typeface="+mn-lt"/>
                <a:ea typeface="+mn-ea"/>
              </a:endParaRPr>
            </a:p>
          </p:txBody>
        </p:sp>
        <p:sp>
          <p:nvSpPr>
            <p:cNvPr id="26" name="TextBox 25"/>
            <p:cNvSpPr txBox="1">
              <a:spLocks noChangeArrowheads="1"/>
            </p:cNvSpPr>
            <p:nvPr/>
          </p:nvSpPr>
          <p:spPr bwMode="auto">
            <a:xfrm>
              <a:off x="6635750" y="3025775"/>
              <a:ext cx="195263" cy="869950"/>
            </a:xfrm>
            <a:prstGeom prst="rect">
              <a:avLst/>
            </a:prstGeom>
            <a:gradFill rotWithShape="1">
              <a:gsLst>
                <a:gs pos="0">
                  <a:srgbClr val="A4AC4E"/>
                </a:gs>
                <a:gs pos="80000">
                  <a:srgbClr val="D7E168"/>
                </a:gs>
                <a:gs pos="100000">
                  <a:srgbClr val="DAE466"/>
                </a:gs>
              </a:gsLst>
              <a:lin ang="16200000"/>
            </a:gradFill>
            <a:ln w="9525" algn="ctr">
              <a:solidFill>
                <a:srgbClr val="CFD775"/>
              </a:solidFill>
              <a:miter lim="800000"/>
              <a:headEnd/>
              <a:tailEnd/>
            </a:ln>
            <a:effectLst/>
          </p:spPr>
          <p:txBody>
            <a:bodyPr anchor="ctr"/>
            <a:lstStyle/>
            <a:p>
              <a:pPr algn="ctr" eaLnBrk="0" hangingPunct="0">
                <a:lnSpc>
                  <a:spcPct val="90000"/>
                </a:lnSpc>
                <a:spcAft>
                  <a:spcPts val="1200"/>
                </a:spcAft>
                <a:buClr>
                  <a:schemeClr val="bg1"/>
                </a:buClr>
                <a:buFont typeface="Times New Roman" pitchFamily="18" charset="0"/>
                <a:buNone/>
                <a:defRPr/>
              </a:pPr>
              <a:endParaRPr lang="zh-CN" altLang="en-US">
                <a:latin typeface="+mn-lt"/>
                <a:ea typeface="+mn-ea"/>
              </a:endParaRPr>
            </a:p>
          </p:txBody>
        </p:sp>
        <p:sp>
          <p:nvSpPr>
            <p:cNvPr id="27" name="TextBox 26"/>
            <p:cNvSpPr txBox="1">
              <a:spLocks noChangeArrowheads="1"/>
            </p:cNvSpPr>
            <p:nvPr/>
          </p:nvSpPr>
          <p:spPr bwMode="auto">
            <a:xfrm>
              <a:off x="6635750" y="3895725"/>
              <a:ext cx="195263" cy="871538"/>
            </a:xfrm>
            <a:prstGeom prst="rect">
              <a:avLst/>
            </a:prstGeom>
            <a:gradFill rotWithShape="1">
              <a:gsLst>
                <a:gs pos="0">
                  <a:srgbClr val="C8A84A"/>
                </a:gs>
                <a:gs pos="80000">
                  <a:srgbClr val="FFDC63"/>
                </a:gs>
                <a:gs pos="100000">
                  <a:srgbClr val="FFDF61"/>
                </a:gs>
              </a:gsLst>
              <a:lin ang="16200000"/>
            </a:gradFill>
            <a:ln w="9525" algn="ctr">
              <a:solidFill>
                <a:srgbClr val="F8D774"/>
              </a:solidFill>
              <a:miter lim="800000"/>
              <a:headEnd/>
              <a:tailEnd/>
            </a:ln>
            <a:effectLst/>
          </p:spPr>
          <p:txBody>
            <a:bodyPr anchor="ctr"/>
            <a:lstStyle/>
            <a:p>
              <a:pPr algn="ctr" eaLnBrk="0" hangingPunct="0">
                <a:lnSpc>
                  <a:spcPct val="90000"/>
                </a:lnSpc>
                <a:spcAft>
                  <a:spcPts val="1200"/>
                </a:spcAft>
                <a:buClr>
                  <a:schemeClr val="bg1"/>
                </a:buClr>
                <a:buFont typeface="Times New Roman" pitchFamily="18" charset="0"/>
                <a:buNone/>
                <a:defRPr/>
              </a:pPr>
              <a:endParaRPr lang="zh-CN" altLang="en-US">
                <a:latin typeface="+mn-lt"/>
                <a:ea typeface="+mn-ea"/>
              </a:endParaRPr>
            </a:p>
          </p:txBody>
        </p:sp>
        <p:sp>
          <p:nvSpPr>
            <p:cNvPr id="28" name="TextBox 27"/>
            <p:cNvSpPr txBox="1">
              <a:spLocks noChangeArrowheads="1"/>
            </p:cNvSpPr>
            <p:nvPr/>
          </p:nvSpPr>
          <p:spPr bwMode="auto">
            <a:xfrm>
              <a:off x="6635750" y="4767263"/>
              <a:ext cx="195263" cy="869950"/>
            </a:xfrm>
            <a:prstGeom prst="rect">
              <a:avLst/>
            </a:prstGeom>
            <a:gradFill rotWithShape="1">
              <a:gsLst>
                <a:gs pos="0">
                  <a:srgbClr val="8F5C4B"/>
                </a:gs>
                <a:gs pos="80000">
                  <a:srgbClr val="BC7B64"/>
                </a:gs>
                <a:gs pos="100000">
                  <a:srgbClr val="BF7A63"/>
                </a:gs>
              </a:gsLst>
              <a:lin ang="16200000"/>
            </a:gradFill>
            <a:ln w="9525" algn="ctr">
              <a:solidFill>
                <a:srgbClr val="B6806E"/>
              </a:solidFill>
              <a:miter lim="800000"/>
              <a:headEnd/>
              <a:tailEnd/>
            </a:ln>
            <a:effectLst/>
          </p:spPr>
          <p:txBody>
            <a:bodyPr anchor="ctr"/>
            <a:lstStyle/>
            <a:p>
              <a:pPr algn="ctr" eaLnBrk="0" hangingPunct="0">
                <a:lnSpc>
                  <a:spcPct val="90000"/>
                </a:lnSpc>
                <a:spcAft>
                  <a:spcPts val="1200"/>
                </a:spcAft>
                <a:buClr>
                  <a:schemeClr val="bg1"/>
                </a:buClr>
                <a:buFont typeface="Times New Roman" pitchFamily="18" charset="0"/>
                <a:buNone/>
                <a:defRPr/>
              </a:pPr>
              <a:endParaRPr lang="zh-CN" altLang="en-US">
                <a:latin typeface="+mn-lt"/>
                <a:ea typeface="+mn-ea"/>
              </a:endParaRPr>
            </a:p>
          </p:txBody>
        </p:sp>
        <p:sp>
          <p:nvSpPr>
            <p:cNvPr id="29" name="TextBox 28"/>
            <p:cNvSpPr txBox="1">
              <a:spLocks noChangeArrowheads="1"/>
            </p:cNvSpPr>
            <p:nvPr/>
          </p:nvSpPr>
          <p:spPr bwMode="auto">
            <a:xfrm>
              <a:off x="6927850" y="2154238"/>
              <a:ext cx="195263" cy="871537"/>
            </a:xfrm>
            <a:prstGeom prst="rect">
              <a:avLst/>
            </a:prstGeom>
            <a:gradFill rotWithShape="1">
              <a:gsLst>
                <a:gs pos="0">
                  <a:srgbClr val="6F889D"/>
                </a:gs>
                <a:gs pos="80000">
                  <a:srgbClr val="93B3CD"/>
                </a:gs>
                <a:gs pos="100000">
                  <a:srgbClr val="93B4CF"/>
                </a:gs>
              </a:gsLst>
              <a:lin ang="16200000"/>
            </a:gradFill>
            <a:ln w="9525" algn="ctr">
              <a:solidFill>
                <a:srgbClr val="9AB4C9"/>
              </a:solidFill>
              <a:miter lim="800000"/>
              <a:headEnd/>
              <a:tailEnd/>
            </a:ln>
            <a:effectLst/>
          </p:spPr>
          <p:txBody>
            <a:bodyPr anchor="ctr"/>
            <a:lstStyle/>
            <a:p>
              <a:pPr algn="ctr" eaLnBrk="0" hangingPunct="0">
                <a:lnSpc>
                  <a:spcPct val="90000"/>
                </a:lnSpc>
                <a:spcAft>
                  <a:spcPts val="1200"/>
                </a:spcAft>
                <a:buClr>
                  <a:schemeClr val="bg1"/>
                </a:buClr>
                <a:buFont typeface="Times New Roman" pitchFamily="18" charset="0"/>
                <a:buNone/>
                <a:defRPr/>
              </a:pPr>
              <a:endParaRPr lang="zh-CN" altLang="en-US">
                <a:latin typeface="+mn-lt"/>
                <a:ea typeface="+mn-ea"/>
              </a:endParaRPr>
            </a:p>
          </p:txBody>
        </p:sp>
        <p:sp>
          <p:nvSpPr>
            <p:cNvPr id="30" name="TextBox 29"/>
            <p:cNvSpPr txBox="1">
              <a:spLocks noChangeArrowheads="1"/>
            </p:cNvSpPr>
            <p:nvPr/>
          </p:nvSpPr>
          <p:spPr bwMode="auto">
            <a:xfrm>
              <a:off x="6927850" y="3025775"/>
              <a:ext cx="195263" cy="869950"/>
            </a:xfrm>
            <a:prstGeom prst="rect">
              <a:avLst/>
            </a:prstGeom>
            <a:gradFill rotWithShape="1">
              <a:gsLst>
                <a:gs pos="0">
                  <a:srgbClr val="A4AC4E"/>
                </a:gs>
                <a:gs pos="80000">
                  <a:srgbClr val="D7E168"/>
                </a:gs>
                <a:gs pos="100000">
                  <a:srgbClr val="DAE466"/>
                </a:gs>
              </a:gsLst>
              <a:lin ang="16200000"/>
            </a:gradFill>
            <a:ln w="9525" algn="ctr">
              <a:solidFill>
                <a:srgbClr val="CFD775"/>
              </a:solidFill>
              <a:miter lim="800000"/>
              <a:headEnd/>
              <a:tailEnd/>
            </a:ln>
            <a:effectLst/>
          </p:spPr>
          <p:txBody>
            <a:bodyPr anchor="ctr"/>
            <a:lstStyle/>
            <a:p>
              <a:pPr algn="ctr" eaLnBrk="0" hangingPunct="0">
                <a:lnSpc>
                  <a:spcPct val="90000"/>
                </a:lnSpc>
                <a:spcAft>
                  <a:spcPts val="1200"/>
                </a:spcAft>
                <a:buClr>
                  <a:schemeClr val="bg1"/>
                </a:buClr>
                <a:buFont typeface="Times New Roman" pitchFamily="18" charset="0"/>
                <a:buNone/>
                <a:defRPr/>
              </a:pPr>
              <a:endParaRPr lang="zh-CN" altLang="en-US">
                <a:latin typeface="+mn-lt"/>
                <a:ea typeface="+mn-ea"/>
              </a:endParaRPr>
            </a:p>
          </p:txBody>
        </p:sp>
        <p:sp>
          <p:nvSpPr>
            <p:cNvPr id="31" name="TextBox 30"/>
            <p:cNvSpPr txBox="1">
              <a:spLocks noChangeArrowheads="1"/>
            </p:cNvSpPr>
            <p:nvPr/>
          </p:nvSpPr>
          <p:spPr bwMode="auto">
            <a:xfrm>
              <a:off x="6927850" y="3895725"/>
              <a:ext cx="195263" cy="871538"/>
            </a:xfrm>
            <a:prstGeom prst="rect">
              <a:avLst/>
            </a:prstGeom>
            <a:gradFill rotWithShape="1">
              <a:gsLst>
                <a:gs pos="0">
                  <a:srgbClr val="C8A84A"/>
                </a:gs>
                <a:gs pos="80000">
                  <a:srgbClr val="FFDC63"/>
                </a:gs>
                <a:gs pos="100000">
                  <a:srgbClr val="FFDF61"/>
                </a:gs>
              </a:gsLst>
              <a:lin ang="16200000"/>
            </a:gradFill>
            <a:ln w="9525" algn="ctr">
              <a:solidFill>
                <a:srgbClr val="F8D774"/>
              </a:solidFill>
              <a:miter lim="800000"/>
              <a:headEnd/>
              <a:tailEnd/>
            </a:ln>
            <a:effectLst/>
          </p:spPr>
          <p:txBody>
            <a:bodyPr anchor="ctr"/>
            <a:lstStyle/>
            <a:p>
              <a:pPr algn="ctr" eaLnBrk="0" hangingPunct="0">
                <a:lnSpc>
                  <a:spcPct val="90000"/>
                </a:lnSpc>
                <a:spcAft>
                  <a:spcPts val="1200"/>
                </a:spcAft>
                <a:buClr>
                  <a:schemeClr val="bg1"/>
                </a:buClr>
                <a:buFont typeface="Times New Roman" pitchFamily="18" charset="0"/>
                <a:buNone/>
                <a:defRPr/>
              </a:pPr>
              <a:endParaRPr lang="zh-CN" altLang="en-US">
                <a:latin typeface="+mn-lt"/>
                <a:ea typeface="+mn-ea"/>
              </a:endParaRPr>
            </a:p>
          </p:txBody>
        </p:sp>
        <p:sp>
          <p:nvSpPr>
            <p:cNvPr id="32" name="TextBox 31"/>
            <p:cNvSpPr txBox="1">
              <a:spLocks noChangeArrowheads="1"/>
            </p:cNvSpPr>
            <p:nvPr/>
          </p:nvSpPr>
          <p:spPr bwMode="auto">
            <a:xfrm>
              <a:off x="6927850" y="4767263"/>
              <a:ext cx="195263" cy="869950"/>
            </a:xfrm>
            <a:prstGeom prst="rect">
              <a:avLst/>
            </a:prstGeom>
            <a:gradFill rotWithShape="1">
              <a:gsLst>
                <a:gs pos="0">
                  <a:srgbClr val="8F5C4B"/>
                </a:gs>
                <a:gs pos="80000">
                  <a:srgbClr val="BC7B64"/>
                </a:gs>
                <a:gs pos="100000">
                  <a:srgbClr val="BF7A63"/>
                </a:gs>
              </a:gsLst>
              <a:lin ang="16200000"/>
            </a:gradFill>
            <a:ln w="9525" algn="ctr">
              <a:solidFill>
                <a:srgbClr val="B6806E"/>
              </a:solidFill>
              <a:miter lim="800000"/>
              <a:headEnd/>
              <a:tailEnd/>
            </a:ln>
            <a:effectLst/>
          </p:spPr>
          <p:txBody>
            <a:bodyPr anchor="ctr"/>
            <a:lstStyle/>
            <a:p>
              <a:pPr algn="ctr" eaLnBrk="0" hangingPunct="0">
                <a:lnSpc>
                  <a:spcPct val="90000"/>
                </a:lnSpc>
                <a:spcAft>
                  <a:spcPts val="1200"/>
                </a:spcAft>
                <a:buClr>
                  <a:schemeClr val="bg1"/>
                </a:buClr>
                <a:buFont typeface="Times New Roman" pitchFamily="18" charset="0"/>
                <a:buNone/>
                <a:defRPr/>
              </a:pPr>
              <a:endParaRPr lang="zh-CN" altLang="en-US">
                <a:latin typeface="+mn-lt"/>
                <a:ea typeface="+mn-ea"/>
              </a:endParaRPr>
            </a:p>
          </p:txBody>
        </p:sp>
        <p:sp>
          <p:nvSpPr>
            <p:cNvPr id="33" name="TextBox 32"/>
            <p:cNvSpPr txBox="1">
              <a:spLocks noChangeArrowheads="1"/>
            </p:cNvSpPr>
            <p:nvPr/>
          </p:nvSpPr>
          <p:spPr bwMode="auto">
            <a:xfrm>
              <a:off x="7219950" y="2154238"/>
              <a:ext cx="195263" cy="871537"/>
            </a:xfrm>
            <a:prstGeom prst="rect">
              <a:avLst/>
            </a:prstGeom>
            <a:gradFill rotWithShape="1">
              <a:gsLst>
                <a:gs pos="0">
                  <a:srgbClr val="6F889D"/>
                </a:gs>
                <a:gs pos="80000">
                  <a:srgbClr val="93B3CD"/>
                </a:gs>
                <a:gs pos="100000">
                  <a:srgbClr val="93B4CF"/>
                </a:gs>
              </a:gsLst>
              <a:lin ang="16200000"/>
            </a:gradFill>
            <a:ln w="9525" algn="ctr">
              <a:solidFill>
                <a:srgbClr val="9AB4C9"/>
              </a:solidFill>
              <a:miter lim="800000"/>
              <a:headEnd/>
              <a:tailEnd/>
            </a:ln>
            <a:effectLst/>
          </p:spPr>
          <p:txBody>
            <a:bodyPr anchor="ctr"/>
            <a:lstStyle/>
            <a:p>
              <a:pPr algn="ctr" eaLnBrk="0" hangingPunct="0">
                <a:lnSpc>
                  <a:spcPct val="90000"/>
                </a:lnSpc>
                <a:spcAft>
                  <a:spcPts val="1200"/>
                </a:spcAft>
                <a:buClr>
                  <a:schemeClr val="bg1"/>
                </a:buClr>
                <a:buFont typeface="Times New Roman" pitchFamily="18" charset="0"/>
                <a:buNone/>
                <a:defRPr/>
              </a:pPr>
              <a:endParaRPr lang="zh-CN" altLang="en-US">
                <a:latin typeface="+mn-lt"/>
                <a:ea typeface="+mn-ea"/>
              </a:endParaRPr>
            </a:p>
          </p:txBody>
        </p:sp>
        <p:sp>
          <p:nvSpPr>
            <p:cNvPr id="34" name="TextBox 33"/>
            <p:cNvSpPr txBox="1">
              <a:spLocks noChangeArrowheads="1"/>
            </p:cNvSpPr>
            <p:nvPr/>
          </p:nvSpPr>
          <p:spPr bwMode="auto">
            <a:xfrm>
              <a:off x="7219950" y="3025775"/>
              <a:ext cx="195263" cy="869950"/>
            </a:xfrm>
            <a:prstGeom prst="rect">
              <a:avLst/>
            </a:prstGeom>
            <a:gradFill rotWithShape="1">
              <a:gsLst>
                <a:gs pos="0">
                  <a:srgbClr val="A4AC4E"/>
                </a:gs>
                <a:gs pos="80000">
                  <a:srgbClr val="D7E168"/>
                </a:gs>
                <a:gs pos="100000">
                  <a:srgbClr val="DAE466"/>
                </a:gs>
              </a:gsLst>
              <a:lin ang="16200000"/>
            </a:gradFill>
            <a:ln w="9525" algn="ctr">
              <a:solidFill>
                <a:srgbClr val="CFD775"/>
              </a:solidFill>
              <a:miter lim="800000"/>
              <a:headEnd/>
              <a:tailEnd/>
            </a:ln>
            <a:effectLst/>
          </p:spPr>
          <p:txBody>
            <a:bodyPr anchor="ctr"/>
            <a:lstStyle/>
            <a:p>
              <a:pPr algn="ctr" eaLnBrk="0" hangingPunct="0">
                <a:lnSpc>
                  <a:spcPct val="90000"/>
                </a:lnSpc>
                <a:spcAft>
                  <a:spcPts val="1200"/>
                </a:spcAft>
                <a:buClr>
                  <a:schemeClr val="bg1"/>
                </a:buClr>
                <a:buFont typeface="Times New Roman" pitchFamily="18" charset="0"/>
                <a:buNone/>
                <a:defRPr/>
              </a:pPr>
              <a:endParaRPr lang="zh-CN" altLang="en-US">
                <a:latin typeface="+mn-lt"/>
                <a:ea typeface="+mn-ea"/>
              </a:endParaRPr>
            </a:p>
          </p:txBody>
        </p:sp>
        <p:sp>
          <p:nvSpPr>
            <p:cNvPr id="35" name="TextBox 34"/>
            <p:cNvSpPr txBox="1">
              <a:spLocks noChangeArrowheads="1"/>
            </p:cNvSpPr>
            <p:nvPr/>
          </p:nvSpPr>
          <p:spPr bwMode="auto">
            <a:xfrm>
              <a:off x="7219950" y="3895725"/>
              <a:ext cx="195263" cy="871538"/>
            </a:xfrm>
            <a:prstGeom prst="rect">
              <a:avLst/>
            </a:prstGeom>
            <a:gradFill rotWithShape="1">
              <a:gsLst>
                <a:gs pos="0">
                  <a:srgbClr val="C8A84A"/>
                </a:gs>
                <a:gs pos="80000">
                  <a:srgbClr val="FFDC63"/>
                </a:gs>
                <a:gs pos="100000">
                  <a:srgbClr val="FFDF61"/>
                </a:gs>
              </a:gsLst>
              <a:lin ang="16200000"/>
            </a:gradFill>
            <a:ln w="9525" algn="ctr">
              <a:solidFill>
                <a:srgbClr val="F8D774"/>
              </a:solidFill>
              <a:miter lim="800000"/>
              <a:headEnd/>
              <a:tailEnd/>
            </a:ln>
            <a:effectLst/>
          </p:spPr>
          <p:txBody>
            <a:bodyPr anchor="ctr"/>
            <a:lstStyle/>
            <a:p>
              <a:pPr algn="ctr" eaLnBrk="0" hangingPunct="0">
                <a:lnSpc>
                  <a:spcPct val="90000"/>
                </a:lnSpc>
                <a:spcAft>
                  <a:spcPts val="1200"/>
                </a:spcAft>
                <a:buClr>
                  <a:schemeClr val="bg1"/>
                </a:buClr>
                <a:buFont typeface="Times New Roman" pitchFamily="18" charset="0"/>
                <a:buNone/>
                <a:defRPr/>
              </a:pPr>
              <a:endParaRPr lang="zh-CN" altLang="en-US">
                <a:latin typeface="+mn-lt"/>
                <a:ea typeface="+mn-ea"/>
              </a:endParaRPr>
            </a:p>
          </p:txBody>
        </p:sp>
        <p:sp>
          <p:nvSpPr>
            <p:cNvPr id="36" name="TextBox 35"/>
            <p:cNvSpPr txBox="1">
              <a:spLocks noChangeArrowheads="1"/>
            </p:cNvSpPr>
            <p:nvPr/>
          </p:nvSpPr>
          <p:spPr bwMode="auto">
            <a:xfrm>
              <a:off x="7219950" y="4767263"/>
              <a:ext cx="195263" cy="869950"/>
            </a:xfrm>
            <a:prstGeom prst="rect">
              <a:avLst/>
            </a:prstGeom>
            <a:gradFill rotWithShape="1">
              <a:gsLst>
                <a:gs pos="0">
                  <a:srgbClr val="8F5C4B"/>
                </a:gs>
                <a:gs pos="80000">
                  <a:srgbClr val="BC7B64"/>
                </a:gs>
                <a:gs pos="100000">
                  <a:srgbClr val="BF7A63"/>
                </a:gs>
              </a:gsLst>
              <a:lin ang="16200000"/>
            </a:gradFill>
            <a:ln w="9525" algn="ctr">
              <a:solidFill>
                <a:srgbClr val="B6806E"/>
              </a:solidFill>
              <a:miter lim="800000"/>
              <a:headEnd/>
              <a:tailEnd/>
            </a:ln>
            <a:effectLst/>
          </p:spPr>
          <p:txBody>
            <a:bodyPr anchor="ctr"/>
            <a:lstStyle/>
            <a:p>
              <a:pPr algn="ctr" eaLnBrk="0" hangingPunct="0">
                <a:lnSpc>
                  <a:spcPct val="90000"/>
                </a:lnSpc>
                <a:spcAft>
                  <a:spcPts val="1200"/>
                </a:spcAft>
                <a:buClr>
                  <a:schemeClr val="bg1"/>
                </a:buClr>
                <a:buFont typeface="Times New Roman" pitchFamily="18" charset="0"/>
                <a:buNone/>
                <a:defRPr/>
              </a:pPr>
              <a:endParaRPr lang="zh-CN" altLang="en-US">
                <a:latin typeface="+mn-lt"/>
                <a:ea typeface="+mn-ea"/>
              </a:endParaRPr>
            </a:p>
          </p:txBody>
        </p:sp>
        <p:sp>
          <p:nvSpPr>
            <p:cNvPr id="37" name="TextBox 36"/>
            <p:cNvSpPr txBox="1">
              <a:spLocks noChangeArrowheads="1"/>
            </p:cNvSpPr>
            <p:nvPr/>
          </p:nvSpPr>
          <p:spPr bwMode="auto">
            <a:xfrm>
              <a:off x="7513638" y="2154238"/>
              <a:ext cx="193675" cy="871537"/>
            </a:xfrm>
            <a:prstGeom prst="rect">
              <a:avLst/>
            </a:prstGeom>
            <a:gradFill rotWithShape="1">
              <a:gsLst>
                <a:gs pos="0">
                  <a:srgbClr val="6F889D"/>
                </a:gs>
                <a:gs pos="80000">
                  <a:srgbClr val="93B3CD"/>
                </a:gs>
                <a:gs pos="100000">
                  <a:srgbClr val="93B4CF"/>
                </a:gs>
              </a:gsLst>
              <a:lin ang="16200000"/>
            </a:gradFill>
            <a:ln w="9525" algn="ctr">
              <a:solidFill>
                <a:srgbClr val="9AB4C9"/>
              </a:solidFill>
              <a:miter lim="800000"/>
              <a:headEnd/>
              <a:tailEnd/>
            </a:ln>
            <a:effectLst/>
          </p:spPr>
          <p:txBody>
            <a:bodyPr anchor="ctr"/>
            <a:lstStyle/>
            <a:p>
              <a:pPr algn="ctr" eaLnBrk="0" hangingPunct="0">
                <a:lnSpc>
                  <a:spcPct val="90000"/>
                </a:lnSpc>
                <a:spcAft>
                  <a:spcPts val="1200"/>
                </a:spcAft>
                <a:buClr>
                  <a:schemeClr val="bg1"/>
                </a:buClr>
                <a:buFont typeface="Times New Roman" pitchFamily="18" charset="0"/>
                <a:buNone/>
                <a:defRPr/>
              </a:pPr>
              <a:endParaRPr lang="zh-CN" altLang="en-US">
                <a:latin typeface="+mn-lt"/>
                <a:ea typeface="+mn-ea"/>
              </a:endParaRPr>
            </a:p>
          </p:txBody>
        </p:sp>
        <p:sp>
          <p:nvSpPr>
            <p:cNvPr id="38" name="TextBox 37"/>
            <p:cNvSpPr txBox="1">
              <a:spLocks noChangeArrowheads="1"/>
            </p:cNvSpPr>
            <p:nvPr/>
          </p:nvSpPr>
          <p:spPr bwMode="auto">
            <a:xfrm>
              <a:off x="7513638" y="3025775"/>
              <a:ext cx="193675" cy="869950"/>
            </a:xfrm>
            <a:prstGeom prst="rect">
              <a:avLst/>
            </a:prstGeom>
            <a:gradFill rotWithShape="1">
              <a:gsLst>
                <a:gs pos="0">
                  <a:srgbClr val="A4AC4E"/>
                </a:gs>
                <a:gs pos="80000">
                  <a:srgbClr val="D7E168"/>
                </a:gs>
                <a:gs pos="100000">
                  <a:srgbClr val="DAE466"/>
                </a:gs>
              </a:gsLst>
              <a:lin ang="16200000"/>
            </a:gradFill>
            <a:ln w="9525" algn="ctr">
              <a:solidFill>
                <a:srgbClr val="CFD775"/>
              </a:solidFill>
              <a:miter lim="800000"/>
              <a:headEnd/>
              <a:tailEnd/>
            </a:ln>
            <a:effectLst/>
          </p:spPr>
          <p:txBody>
            <a:bodyPr anchor="ctr"/>
            <a:lstStyle/>
            <a:p>
              <a:pPr algn="ctr" eaLnBrk="0" hangingPunct="0">
                <a:lnSpc>
                  <a:spcPct val="90000"/>
                </a:lnSpc>
                <a:spcAft>
                  <a:spcPts val="1200"/>
                </a:spcAft>
                <a:buClr>
                  <a:schemeClr val="bg1"/>
                </a:buClr>
                <a:buFont typeface="Times New Roman" pitchFamily="18" charset="0"/>
                <a:buNone/>
                <a:defRPr/>
              </a:pPr>
              <a:endParaRPr lang="zh-CN" altLang="en-US">
                <a:latin typeface="+mn-lt"/>
                <a:ea typeface="+mn-ea"/>
              </a:endParaRPr>
            </a:p>
          </p:txBody>
        </p:sp>
        <p:sp>
          <p:nvSpPr>
            <p:cNvPr id="39" name="TextBox 38"/>
            <p:cNvSpPr txBox="1">
              <a:spLocks noChangeArrowheads="1"/>
            </p:cNvSpPr>
            <p:nvPr/>
          </p:nvSpPr>
          <p:spPr bwMode="auto">
            <a:xfrm>
              <a:off x="7513638" y="3895725"/>
              <a:ext cx="193675" cy="871538"/>
            </a:xfrm>
            <a:prstGeom prst="rect">
              <a:avLst/>
            </a:prstGeom>
            <a:gradFill rotWithShape="1">
              <a:gsLst>
                <a:gs pos="0">
                  <a:srgbClr val="C8A84A"/>
                </a:gs>
                <a:gs pos="80000">
                  <a:srgbClr val="FFDC63"/>
                </a:gs>
                <a:gs pos="100000">
                  <a:srgbClr val="FFDF61"/>
                </a:gs>
              </a:gsLst>
              <a:lin ang="16200000"/>
            </a:gradFill>
            <a:ln w="9525" algn="ctr">
              <a:solidFill>
                <a:srgbClr val="F8D774"/>
              </a:solidFill>
              <a:miter lim="800000"/>
              <a:headEnd/>
              <a:tailEnd/>
            </a:ln>
            <a:effectLst/>
          </p:spPr>
          <p:txBody>
            <a:bodyPr anchor="ctr"/>
            <a:lstStyle/>
            <a:p>
              <a:pPr algn="ctr" eaLnBrk="0" hangingPunct="0">
                <a:lnSpc>
                  <a:spcPct val="90000"/>
                </a:lnSpc>
                <a:spcAft>
                  <a:spcPts val="1200"/>
                </a:spcAft>
                <a:buClr>
                  <a:schemeClr val="bg1"/>
                </a:buClr>
                <a:buFont typeface="Times New Roman" pitchFamily="18" charset="0"/>
                <a:buNone/>
                <a:defRPr/>
              </a:pPr>
              <a:endParaRPr lang="zh-CN" altLang="en-US">
                <a:latin typeface="+mn-lt"/>
                <a:ea typeface="+mn-ea"/>
              </a:endParaRPr>
            </a:p>
          </p:txBody>
        </p:sp>
        <p:sp>
          <p:nvSpPr>
            <p:cNvPr id="40" name="TextBox 39"/>
            <p:cNvSpPr txBox="1">
              <a:spLocks noChangeArrowheads="1"/>
            </p:cNvSpPr>
            <p:nvPr/>
          </p:nvSpPr>
          <p:spPr bwMode="auto">
            <a:xfrm>
              <a:off x="7513638" y="4767263"/>
              <a:ext cx="193675" cy="869950"/>
            </a:xfrm>
            <a:prstGeom prst="rect">
              <a:avLst/>
            </a:prstGeom>
            <a:gradFill rotWithShape="1">
              <a:gsLst>
                <a:gs pos="0">
                  <a:srgbClr val="8F5C4B"/>
                </a:gs>
                <a:gs pos="80000">
                  <a:srgbClr val="BC7B64"/>
                </a:gs>
                <a:gs pos="100000">
                  <a:srgbClr val="BF7A63"/>
                </a:gs>
              </a:gsLst>
              <a:lin ang="16200000"/>
            </a:gradFill>
            <a:ln w="9525" algn="ctr">
              <a:solidFill>
                <a:srgbClr val="B6806E"/>
              </a:solidFill>
              <a:miter lim="800000"/>
              <a:headEnd/>
              <a:tailEnd/>
            </a:ln>
            <a:effectLst/>
          </p:spPr>
          <p:txBody>
            <a:bodyPr anchor="ctr"/>
            <a:lstStyle/>
            <a:p>
              <a:pPr algn="ctr" eaLnBrk="0" hangingPunct="0">
                <a:lnSpc>
                  <a:spcPct val="90000"/>
                </a:lnSpc>
                <a:spcAft>
                  <a:spcPts val="1200"/>
                </a:spcAft>
                <a:buClr>
                  <a:schemeClr val="bg1"/>
                </a:buClr>
                <a:buFont typeface="Times New Roman" pitchFamily="18" charset="0"/>
                <a:buNone/>
                <a:defRPr/>
              </a:pPr>
              <a:endParaRPr lang="zh-CN" altLang="en-US">
                <a:latin typeface="+mn-lt"/>
                <a:ea typeface="+mn-ea"/>
              </a:endParaRPr>
            </a:p>
          </p:txBody>
        </p:sp>
        <p:sp>
          <p:nvSpPr>
            <p:cNvPr id="41" name="TextBox 40"/>
            <p:cNvSpPr txBox="1">
              <a:spLocks noChangeArrowheads="1"/>
            </p:cNvSpPr>
            <p:nvPr/>
          </p:nvSpPr>
          <p:spPr bwMode="auto">
            <a:xfrm>
              <a:off x="7805738" y="2154238"/>
              <a:ext cx="195262" cy="871537"/>
            </a:xfrm>
            <a:prstGeom prst="rect">
              <a:avLst/>
            </a:prstGeom>
            <a:gradFill rotWithShape="1">
              <a:gsLst>
                <a:gs pos="0">
                  <a:srgbClr val="6F889D"/>
                </a:gs>
                <a:gs pos="80000">
                  <a:srgbClr val="93B3CD"/>
                </a:gs>
                <a:gs pos="100000">
                  <a:srgbClr val="93B4CF"/>
                </a:gs>
              </a:gsLst>
              <a:lin ang="16200000"/>
            </a:gradFill>
            <a:ln w="9525" algn="ctr">
              <a:solidFill>
                <a:srgbClr val="9AB4C9"/>
              </a:solidFill>
              <a:miter lim="800000"/>
              <a:headEnd/>
              <a:tailEnd/>
            </a:ln>
            <a:effectLst/>
          </p:spPr>
          <p:txBody>
            <a:bodyPr anchor="ctr"/>
            <a:lstStyle/>
            <a:p>
              <a:pPr algn="ctr" eaLnBrk="0" hangingPunct="0">
                <a:lnSpc>
                  <a:spcPct val="90000"/>
                </a:lnSpc>
                <a:spcAft>
                  <a:spcPts val="1200"/>
                </a:spcAft>
                <a:buClr>
                  <a:schemeClr val="bg1"/>
                </a:buClr>
                <a:buFont typeface="Times New Roman" pitchFamily="18" charset="0"/>
                <a:buNone/>
                <a:defRPr/>
              </a:pPr>
              <a:endParaRPr lang="zh-CN" altLang="en-US">
                <a:latin typeface="+mn-lt"/>
                <a:ea typeface="+mn-ea"/>
              </a:endParaRPr>
            </a:p>
          </p:txBody>
        </p:sp>
        <p:sp>
          <p:nvSpPr>
            <p:cNvPr id="42" name="TextBox 41"/>
            <p:cNvSpPr txBox="1">
              <a:spLocks noChangeArrowheads="1"/>
            </p:cNvSpPr>
            <p:nvPr/>
          </p:nvSpPr>
          <p:spPr bwMode="auto">
            <a:xfrm>
              <a:off x="7805738" y="3025775"/>
              <a:ext cx="195262" cy="869950"/>
            </a:xfrm>
            <a:prstGeom prst="rect">
              <a:avLst/>
            </a:prstGeom>
            <a:gradFill rotWithShape="1">
              <a:gsLst>
                <a:gs pos="0">
                  <a:srgbClr val="A4AC4E"/>
                </a:gs>
                <a:gs pos="80000">
                  <a:srgbClr val="D7E168"/>
                </a:gs>
                <a:gs pos="100000">
                  <a:srgbClr val="DAE466"/>
                </a:gs>
              </a:gsLst>
              <a:lin ang="16200000"/>
            </a:gradFill>
            <a:ln w="9525" algn="ctr">
              <a:solidFill>
                <a:srgbClr val="CFD775"/>
              </a:solidFill>
              <a:miter lim="800000"/>
              <a:headEnd/>
              <a:tailEnd/>
            </a:ln>
            <a:effectLst/>
          </p:spPr>
          <p:txBody>
            <a:bodyPr anchor="ctr"/>
            <a:lstStyle/>
            <a:p>
              <a:pPr algn="ctr" eaLnBrk="0" hangingPunct="0">
                <a:lnSpc>
                  <a:spcPct val="90000"/>
                </a:lnSpc>
                <a:spcAft>
                  <a:spcPts val="1200"/>
                </a:spcAft>
                <a:buClr>
                  <a:schemeClr val="bg1"/>
                </a:buClr>
                <a:buFont typeface="Times New Roman" pitchFamily="18" charset="0"/>
                <a:buNone/>
                <a:defRPr/>
              </a:pPr>
              <a:endParaRPr lang="zh-CN" altLang="en-US">
                <a:latin typeface="+mn-lt"/>
                <a:ea typeface="+mn-ea"/>
              </a:endParaRPr>
            </a:p>
          </p:txBody>
        </p:sp>
        <p:sp>
          <p:nvSpPr>
            <p:cNvPr id="43" name="TextBox 42"/>
            <p:cNvSpPr txBox="1">
              <a:spLocks noChangeArrowheads="1"/>
            </p:cNvSpPr>
            <p:nvPr/>
          </p:nvSpPr>
          <p:spPr bwMode="auto">
            <a:xfrm>
              <a:off x="7805738" y="3895725"/>
              <a:ext cx="195262" cy="871538"/>
            </a:xfrm>
            <a:prstGeom prst="rect">
              <a:avLst/>
            </a:prstGeom>
            <a:gradFill rotWithShape="1">
              <a:gsLst>
                <a:gs pos="0">
                  <a:srgbClr val="C8A84A"/>
                </a:gs>
                <a:gs pos="80000">
                  <a:srgbClr val="FFDC63"/>
                </a:gs>
                <a:gs pos="100000">
                  <a:srgbClr val="FFDF61"/>
                </a:gs>
              </a:gsLst>
              <a:lin ang="16200000"/>
            </a:gradFill>
            <a:ln w="9525" algn="ctr">
              <a:solidFill>
                <a:srgbClr val="F8D774"/>
              </a:solidFill>
              <a:miter lim="800000"/>
              <a:headEnd/>
              <a:tailEnd/>
            </a:ln>
            <a:effectLst/>
          </p:spPr>
          <p:txBody>
            <a:bodyPr anchor="ctr"/>
            <a:lstStyle/>
            <a:p>
              <a:pPr algn="ctr" eaLnBrk="0" hangingPunct="0">
                <a:lnSpc>
                  <a:spcPct val="90000"/>
                </a:lnSpc>
                <a:spcAft>
                  <a:spcPts val="1200"/>
                </a:spcAft>
                <a:buClr>
                  <a:schemeClr val="bg1"/>
                </a:buClr>
                <a:buFont typeface="Times New Roman" pitchFamily="18" charset="0"/>
                <a:buNone/>
                <a:defRPr/>
              </a:pPr>
              <a:endParaRPr lang="zh-CN" altLang="en-US">
                <a:latin typeface="+mn-lt"/>
                <a:ea typeface="+mn-ea"/>
              </a:endParaRPr>
            </a:p>
          </p:txBody>
        </p:sp>
        <p:sp>
          <p:nvSpPr>
            <p:cNvPr id="44" name="TextBox 43"/>
            <p:cNvSpPr txBox="1">
              <a:spLocks noChangeArrowheads="1"/>
            </p:cNvSpPr>
            <p:nvPr/>
          </p:nvSpPr>
          <p:spPr bwMode="auto">
            <a:xfrm>
              <a:off x="7805738" y="4767263"/>
              <a:ext cx="195262" cy="869950"/>
            </a:xfrm>
            <a:prstGeom prst="rect">
              <a:avLst/>
            </a:prstGeom>
            <a:gradFill rotWithShape="1">
              <a:gsLst>
                <a:gs pos="0">
                  <a:srgbClr val="8F5C4B"/>
                </a:gs>
                <a:gs pos="80000">
                  <a:srgbClr val="BC7B64"/>
                </a:gs>
                <a:gs pos="100000">
                  <a:srgbClr val="BF7A63"/>
                </a:gs>
              </a:gsLst>
              <a:lin ang="16200000"/>
            </a:gradFill>
            <a:ln w="9525" algn="ctr">
              <a:solidFill>
                <a:srgbClr val="B6806E"/>
              </a:solidFill>
              <a:miter lim="800000"/>
              <a:headEnd/>
              <a:tailEnd/>
            </a:ln>
            <a:effectLst/>
          </p:spPr>
          <p:txBody>
            <a:bodyPr anchor="ctr"/>
            <a:lstStyle/>
            <a:p>
              <a:pPr algn="ctr" eaLnBrk="0" hangingPunct="0">
                <a:lnSpc>
                  <a:spcPct val="90000"/>
                </a:lnSpc>
                <a:spcAft>
                  <a:spcPts val="1200"/>
                </a:spcAft>
                <a:buClr>
                  <a:schemeClr val="bg1"/>
                </a:buClr>
                <a:buFont typeface="Times New Roman" pitchFamily="18" charset="0"/>
                <a:buNone/>
                <a:defRPr/>
              </a:pPr>
              <a:endParaRPr lang="zh-CN" altLang="en-US">
                <a:latin typeface="+mn-lt"/>
                <a:ea typeface="+mn-ea"/>
              </a:endParaRPr>
            </a:p>
          </p:txBody>
        </p:sp>
        <p:sp>
          <p:nvSpPr>
            <p:cNvPr id="45" name="TextBox 44"/>
            <p:cNvSpPr txBox="1">
              <a:spLocks noChangeArrowheads="1"/>
            </p:cNvSpPr>
            <p:nvPr/>
          </p:nvSpPr>
          <p:spPr bwMode="auto">
            <a:xfrm>
              <a:off x="8097838" y="2154238"/>
              <a:ext cx="195262" cy="871537"/>
            </a:xfrm>
            <a:prstGeom prst="rect">
              <a:avLst/>
            </a:prstGeom>
            <a:gradFill rotWithShape="1">
              <a:gsLst>
                <a:gs pos="0">
                  <a:srgbClr val="6F889D"/>
                </a:gs>
                <a:gs pos="80000">
                  <a:srgbClr val="93B3CD"/>
                </a:gs>
                <a:gs pos="100000">
                  <a:srgbClr val="93B4CF"/>
                </a:gs>
              </a:gsLst>
              <a:lin ang="16200000"/>
            </a:gradFill>
            <a:ln w="9525" algn="ctr">
              <a:solidFill>
                <a:srgbClr val="9AB4C9"/>
              </a:solidFill>
              <a:miter lim="800000"/>
              <a:headEnd/>
              <a:tailEnd/>
            </a:ln>
            <a:effectLst/>
          </p:spPr>
          <p:txBody>
            <a:bodyPr anchor="ctr"/>
            <a:lstStyle/>
            <a:p>
              <a:pPr algn="ctr" eaLnBrk="0" hangingPunct="0">
                <a:lnSpc>
                  <a:spcPct val="90000"/>
                </a:lnSpc>
                <a:spcAft>
                  <a:spcPts val="1200"/>
                </a:spcAft>
                <a:buClr>
                  <a:schemeClr val="bg1"/>
                </a:buClr>
                <a:buFont typeface="Times New Roman" pitchFamily="18" charset="0"/>
                <a:buNone/>
                <a:defRPr/>
              </a:pPr>
              <a:endParaRPr lang="zh-CN" altLang="en-US">
                <a:latin typeface="+mn-lt"/>
                <a:ea typeface="+mn-ea"/>
              </a:endParaRPr>
            </a:p>
          </p:txBody>
        </p:sp>
        <p:sp>
          <p:nvSpPr>
            <p:cNvPr id="46" name="TextBox 45"/>
            <p:cNvSpPr txBox="1">
              <a:spLocks noChangeArrowheads="1"/>
            </p:cNvSpPr>
            <p:nvPr/>
          </p:nvSpPr>
          <p:spPr bwMode="auto">
            <a:xfrm>
              <a:off x="8097838" y="3025775"/>
              <a:ext cx="195262" cy="869950"/>
            </a:xfrm>
            <a:prstGeom prst="rect">
              <a:avLst/>
            </a:prstGeom>
            <a:gradFill rotWithShape="1">
              <a:gsLst>
                <a:gs pos="0">
                  <a:srgbClr val="A4AC4E"/>
                </a:gs>
                <a:gs pos="80000">
                  <a:srgbClr val="D7E168"/>
                </a:gs>
                <a:gs pos="100000">
                  <a:srgbClr val="DAE466"/>
                </a:gs>
              </a:gsLst>
              <a:lin ang="16200000"/>
            </a:gradFill>
            <a:ln w="9525" algn="ctr">
              <a:solidFill>
                <a:srgbClr val="CFD775"/>
              </a:solidFill>
              <a:miter lim="800000"/>
              <a:headEnd/>
              <a:tailEnd/>
            </a:ln>
            <a:effectLst/>
          </p:spPr>
          <p:txBody>
            <a:bodyPr anchor="ctr"/>
            <a:lstStyle/>
            <a:p>
              <a:pPr algn="ctr" eaLnBrk="0" hangingPunct="0">
                <a:lnSpc>
                  <a:spcPct val="90000"/>
                </a:lnSpc>
                <a:spcAft>
                  <a:spcPts val="1200"/>
                </a:spcAft>
                <a:buClr>
                  <a:schemeClr val="bg1"/>
                </a:buClr>
                <a:buFont typeface="Times New Roman" pitchFamily="18" charset="0"/>
                <a:buNone/>
                <a:defRPr/>
              </a:pPr>
              <a:endParaRPr lang="zh-CN" altLang="en-US">
                <a:latin typeface="+mn-lt"/>
                <a:ea typeface="+mn-ea"/>
              </a:endParaRPr>
            </a:p>
          </p:txBody>
        </p:sp>
        <p:sp>
          <p:nvSpPr>
            <p:cNvPr id="47" name="TextBox 46"/>
            <p:cNvSpPr txBox="1">
              <a:spLocks noChangeArrowheads="1"/>
            </p:cNvSpPr>
            <p:nvPr/>
          </p:nvSpPr>
          <p:spPr bwMode="auto">
            <a:xfrm>
              <a:off x="8097838" y="3895725"/>
              <a:ext cx="195262" cy="871538"/>
            </a:xfrm>
            <a:prstGeom prst="rect">
              <a:avLst/>
            </a:prstGeom>
            <a:gradFill rotWithShape="1">
              <a:gsLst>
                <a:gs pos="0">
                  <a:srgbClr val="C8A84A"/>
                </a:gs>
                <a:gs pos="80000">
                  <a:srgbClr val="FFDC63"/>
                </a:gs>
                <a:gs pos="100000">
                  <a:srgbClr val="FFDF61"/>
                </a:gs>
              </a:gsLst>
              <a:lin ang="16200000"/>
            </a:gradFill>
            <a:ln w="9525" algn="ctr">
              <a:solidFill>
                <a:srgbClr val="F8D774"/>
              </a:solidFill>
              <a:miter lim="800000"/>
              <a:headEnd/>
              <a:tailEnd/>
            </a:ln>
            <a:effectLst/>
          </p:spPr>
          <p:txBody>
            <a:bodyPr anchor="ctr"/>
            <a:lstStyle/>
            <a:p>
              <a:pPr algn="ctr" eaLnBrk="0" hangingPunct="0">
                <a:lnSpc>
                  <a:spcPct val="90000"/>
                </a:lnSpc>
                <a:spcAft>
                  <a:spcPts val="1200"/>
                </a:spcAft>
                <a:buClr>
                  <a:schemeClr val="bg1"/>
                </a:buClr>
                <a:buFont typeface="Times New Roman" pitchFamily="18" charset="0"/>
                <a:buNone/>
                <a:defRPr/>
              </a:pPr>
              <a:endParaRPr lang="zh-CN" altLang="en-US">
                <a:latin typeface="+mn-lt"/>
                <a:ea typeface="+mn-ea"/>
              </a:endParaRPr>
            </a:p>
          </p:txBody>
        </p:sp>
        <p:sp>
          <p:nvSpPr>
            <p:cNvPr id="48" name="TextBox 47"/>
            <p:cNvSpPr txBox="1">
              <a:spLocks noChangeArrowheads="1"/>
            </p:cNvSpPr>
            <p:nvPr/>
          </p:nvSpPr>
          <p:spPr bwMode="auto">
            <a:xfrm>
              <a:off x="8097838" y="4767263"/>
              <a:ext cx="195262" cy="869950"/>
            </a:xfrm>
            <a:prstGeom prst="rect">
              <a:avLst/>
            </a:prstGeom>
            <a:gradFill rotWithShape="1">
              <a:gsLst>
                <a:gs pos="0">
                  <a:srgbClr val="8F5C4B"/>
                </a:gs>
                <a:gs pos="80000">
                  <a:srgbClr val="BC7B64"/>
                </a:gs>
                <a:gs pos="100000">
                  <a:srgbClr val="BF7A63"/>
                </a:gs>
              </a:gsLst>
              <a:lin ang="16200000"/>
            </a:gradFill>
            <a:ln w="9525" algn="ctr">
              <a:solidFill>
                <a:srgbClr val="B6806E"/>
              </a:solidFill>
              <a:miter lim="800000"/>
              <a:headEnd/>
              <a:tailEnd/>
            </a:ln>
            <a:effectLst/>
          </p:spPr>
          <p:txBody>
            <a:bodyPr anchor="ctr"/>
            <a:lstStyle/>
            <a:p>
              <a:pPr algn="ctr" eaLnBrk="0" hangingPunct="0">
                <a:lnSpc>
                  <a:spcPct val="90000"/>
                </a:lnSpc>
                <a:spcAft>
                  <a:spcPts val="1200"/>
                </a:spcAft>
                <a:buClr>
                  <a:schemeClr val="bg1"/>
                </a:buClr>
                <a:buFont typeface="Times New Roman" pitchFamily="18" charset="0"/>
                <a:buNone/>
                <a:defRPr/>
              </a:pPr>
              <a:endParaRPr lang="zh-CN" altLang="en-US">
                <a:latin typeface="+mn-lt"/>
                <a:ea typeface="+mn-ea"/>
              </a:endParaRPr>
            </a:p>
          </p:txBody>
        </p:sp>
        <p:sp>
          <p:nvSpPr>
            <p:cNvPr id="49" name="TextBox 48"/>
            <p:cNvSpPr txBox="1">
              <a:spLocks noChangeArrowheads="1"/>
            </p:cNvSpPr>
            <p:nvPr/>
          </p:nvSpPr>
          <p:spPr bwMode="auto">
            <a:xfrm>
              <a:off x="8389938" y="2154238"/>
              <a:ext cx="195262" cy="871537"/>
            </a:xfrm>
            <a:prstGeom prst="rect">
              <a:avLst/>
            </a:prstGeom>
            <a:gradFill rotWithShape="1">
              <a:gsLst>
                <a:gs pos="0">
                  <a:srgbClr val="6F889D"/>
                </a:gs>
                <a:gs pos="80000">
                  <a:srgbClr val="93B3CD"/>
                </a:gs>
                <a:gs pos="100000">
                  <a:srgbClr val="93B4CF"/>
                </a:gs>
              </a:gsLst>
              <a:lin ang="16200000"/>
            </a:gradFill>
            <a:ln w="9525" algn="ctr">
              <a:solidFill>
                <a:srgbClr val="9AB4C9"/>
              </a:solidFill>
              <a:miter lim="800000"/>
              <a:headEnd/>
              <a:tailEnd/>
            </a:ln>
            <a:effectLst/>
          </p:spPr>
          <p:txBody>
            <a:bodyPr anchor="ctr"/>
            <a:lstStyle/>
            <a:p>
              <a:pPr algn="ctr" eaLnBrk="0" hangingPunct="0">
                <a:lnSpc>
                  <a:spcPct val="90000"/>
                </a:lnSpc>
                <a:spcAft>
                  <a:spcPts val="1200"/>
                </a:spcAft>
                <a:buClr>
                  <a:schemeClr val="bg1"/>
                </a:buClr>
                <a:buFont typeface="Times New Roman" pitchFamily="18" charset="0"/>
                <a:buNone/>
                <a:defRPr/>
              </a:pPr>
              <a:endParaRPr lang="zh-CN" altLang="en-US">
                <a:latin typeface="+mn-lt"/>
                <a:ea typeface="+mn-ea"/>
              </a:endParaRPr>
            </a:p>
          </p:txBody>
        </p:sp>
        <p:sp>
          <p:nvSpPr>
            <p:cNvPr id="50" name="TextBox 49"/>
            <p:cNvSpPr txBox="1">
              <a:spLocks noChangeArrowheads="1"/>
            </p:cNvSpPr>
            <p:nvPr/>
          </p:nvSpPr>
          <p:spPr bwMode="auto">
            <a:xfrm>
              <a:off x="8389938" y="3025775"/>
              <a:ext cx="195262" cy="869950"/>
            </a:xfrm>
            <a:prstGeom prst="rect">
              <a:avLst/>
            </a:prstGeom>
            <a:gradFill rotWithShape="1">
              <a:gsLst>
                <a:gs pos="0">
                  <a:srgbClr val="A4AC4E"/>
                </a:gs>
                <a:gs pos="80000">
                  <a:srgbClr val="D7E168"/>
                </a:gs>
                <a:gs pos="100000">
                  <a:srgbClr val="DAE466"/>
                </a:gs>
              </a:gsLst>
              <a:lin ang="16200000"/>
            </a:gradFill>
            <a:ln w="9525" algn="ctr">
              <a:solidFill>
                <a:srgbClr val="CFD775"/>
              </a:solidFill>
              <a:miter lim="800000"/>
              <a:headEnd/>
              <a:tailEnd/>
            </a:ln>
            <a:effectLst/>
          </p:spPr>
          <p:txBody>
            <a:bodyPr anchor="ctr"/>
            <a:lstStyle/>
            <a:p>
              <a:pPr algn="ctr" eaLnBrk="0" hangingPunct="0">
                <a:lnSpc>
                  <a:spcPct val="90000"/>
                </a:lnSpc>
                <a:spcAft>
                  <a:spcPts val="1200"/>
                </a:spcAft>
                <a:buClr>
                  <a:schemeClr val="bg1"/>
                </a:buClr>
                <a:buFont typeface="Times New Roman" pitchFamily="18" charset="0"/>
                <a:buNone/>
                <a:defRPr/>
              </a:pPr>
              <a:endParaRPr lang="zh-CN" altLang="en-US">
                <a:latin typeface="+mn-lt"/>
                <a:ea typeface="+mn-ea"/>
              </a:endParaRPr>
            </a:p>
          </p:txBody>
        </p:sp>
        <p:sp>
          <p:nvSpPr>
            <p:cNvPr id="51" name="TextBox 50"/>
            <p:cNvSpPr txBox="1">
              <a:spLocks noChangeArrowheads="1"/>
            </p:cNvSpPr>
            <p:nvPr/>
          </p:nvSpPr>
          <p:spPr bwMode="auto">
            <a:xfrm>
              <a:off x="8389938" y="3895725"/>
              <a:ext cx="195262" cy="871538"/>
            </a:xfrm>
            <a:prstGeom prst="rect">
              <a:avLst/>
            </a:prstGeom>
            <a:gradFill rotWithShape="1">
              <a:gsLst>
                <a:gs pos="0">
                  <a:srgbClr val="C8A84A"/>
                </a:gs>
                <a:gs pos="80000">
                  <a:srgbClr val="FFDC63"/>
                </a:gs>
                <a:gs pos="100000">
                  <a:srgbClr val="FFDF61"/>
                </a:gs>
              </a:gsLst>
              <a:lin ang="16200000"/>
            </a:gradFill>
            <a:ln w="9525" algn="ctr">
              <a:solidFill>
                <a:srgbClr val="F8D774"/>
              </a:solidFill>
              <a:miter lim="800000"/>
              <a:headEnd/>
              <a:tailEnd/>
            </a:ln>
            <a:effectLst/>
          </p:spPr>
          <p:txBody>
            <a:bodyPr anchor="ctr"/>
            <a:lstStyle/>
            <a:p>
              <a:pPr algn="ctr" eaLnBrk="0" hangingPunct="0">
                <a:lnSpc>
                  <a:spcPct val="90000"/>
                </a:lnSpc>
                <a:spcAft>
                  <a:spcPts val="1200"/>
                </a:spcAft>
                <a:buClr>
                  <a:schemeClr val="bg1"/>
                </a:buClr>
                <a:buFont typeface="Times New Roman" pitchFamily="18" charset="0"/>
                <a:buNone/>
                <a:defRPr/>
              </a:pPr>
              <a:endParaRPr lang="zh-CN" altLang="en-US">
                <a:latin typeface="+mn-lt"/>
                <a:ea typeface="+mn-ea"/>
              </a:endParaRPr>
            </a:p>
          </p:txBody>
        </p:sp>
        <p:sp>
          <p:nvSpPr>
            <p:cNvPr id="52" name="TextBox 51"/>
            <p:cNvSpPr txBox="1">
              <a:spLocks noChangeArrowheads="1"/>
            </p:cNvSpPr>
            <p:nvPr/>
          </p:nvSpPr>
          <p:spPr bwMode="auto">
            <a:xfrm>
              <a:off x="8389938" y="4767263"/>
              <a:ext cx="195262" cy="869950"/>
            </a:xfrm>
            <a:prstGeom prst="rect">
              <a:avLst/>
            </a:prstGeom>
            <a:gradFill rotWithShape="1">
              <a:gsLst>
                <a:gs pos="0">
                  <a:srgbClr val="8F5C4B"/>
                </a:gs>
                <a:gs pos="80000">
                  <a:srgbClr val="BC7B64"/>
                </a:gs>
                <a:gs pos="100000">
                  <a:srgbClr val="BF7A63"/>
                </a:gs>
              </a:gsLst>
              <a:lin ang="16200000"/>
            </a:gradFill>
            <a:ln w="9525" algn="ctr">
              <a:solidFill>
                <a:srgbClr val="B6806E"/>
              </a:solidFill>
              <a:miter lim="800000"/>
              <a:headEnd/>
              <a:tailEnd/>
            </a:ln>
            <a:effectLst/>
          </p:spPr>
          <p:txBody>
            <a:bodyPr anchor="ctr"/>
            <a:lstStyle/>
            <a:p>
              <a:pPr algn="ctr" eaLnBrk="0" hangingPunct="0">
                <a:lnSpc>
                  <a:spcPct val="90000"/>
                </a:lnSpc>
                <a:spcAft>
                  <a:spcPts val="1200"/>
                </a:spcAft>
                <a:buClr>
                  <a:schemeClr val="bg1"/>
                </a:buClr>
                <a:buFont typeface="Times New Roman" pitchFamily="18" charset="0"/>
                <a:buNone/>
                <a:defRPr/>
              </a:pPr>
              <a:endParaRPr lang="zh-CN" altLang="en-US">
                <a:latin typeface="+mn-lt"/>
                <a:ea typeface="+mn-ea"/>
              </a:endParaRPr>
            </a:p>
          </p:txBody>
        </p:sp>
        <p:sp>
          <p:nvSpPr>
            <p:cNvPr id="53" name="TextBox 3"/>
            <p:cNvSpPr txBox="1">
              <a:spLocks noChangeArrowheads="1"/>
            </p:cNvSpPr>
            <p:nvPr/>
          </p:nvSpPr>
          <p:spPr bwMode="auto">
            <a:xfrm>
              <a:off x="5211763" y="2184400"/>
              <a:ext cx="3200400" cy="855663"/>
            </a:xfrm>
            <a:prstGeom prst="rect">
              <a:avLst/>
            </a:prstGeom>
            <a:noFill/>
            <a:ln w="9525" algn="ctr">
              <a:noFill/>
              <a:miter lim="800000"/>
              <a:headEnd/>
              <a:tailEnd/>
            </a:ln>
            <a:effectLst/>
          </p:spPr>
          <p:txBody>
            <a:bodyPr anchor="ctr"/>
            <a:lstStyle/>
            <a:p>
              <a:pPr algn="ctr" eaLnBrk="0" hangingPunct="0">
                <a:lnSpc>
                  <a:spcPct val="90000"/>
                </a:lnSpc>
                <a:spcAft>
                  <a:spcPts val="1200"/>
                </a:spcAft>
                <a:buClr>
                  <a:schemeClr val="bg1"/>
                </a:buClr>
                <a:buFont typeface="Times New Roman" pitchFamily="18" charset="0"/>
                <a:buNone/>
                <a:defRPr/>
              </a:pPr>
              <a:r>
                <a:rPr lang="en-US" altLang="zh-CN" b="1" dirty="0">
                  <a:latin typeface="+mn-lt"/>
                  <a:ea typeface="+mn-ea"/>
                </a:rPr>
                <a:t>Requirement</a:t>
              </a:r>
              <a:endParaRPr lang="zh-CN" altLang="en-US" b="1" dirty="0">
                <a:latin typeface="+mn-lt"/>
                <a:ea typeface="+mn-ea"/>
              </a:endParaRPr>
            </a:p>
          </p:txBody>
        </p:sp>
        <p:sp>
          <p:nvSpPr>
            <p:cNvPr id="54" name="TextBox 8"/>
            <p:cNvSpPr txBox="1">
              <a:spLocks noChangeArrowheads="1"/>
            </p:cNvSpPr>
            <p:nvPr/>
          </p:nvSpPr>
          <p:spPr bwMode="auto">
            <a:xfrm>
              <a:off x="5211763" y="3040063"/>
              <a:ext cx="3200400" cy="855662"/>
            </a:xfrm>
            <a:prstGeom prst="rect">
              <a:avLst/>
            </a:prstGeom>
            <a:noFill/>
            <a:ln w="9525" algn="ctr">
              <a:noFill/>
              <a:miter lim="800000"/>
              <a:headEnd/>
              <a:tailEnd/>
            </a:ln>
            <a:effectLst/>
          </p:spPr>
          <p:txBody>
            <a:bodyPr anchor="ctr"/>
            <a:lstStyle/>
            <a:p>
              <a:pPr algn="ctr" eaLnBrk="0" hangingPunct="0">
                <a:lnSpc>
                  <a:spcPct val="90000"/>
                </a:lnSpc>
                <a:spcAft>
                  <a:spcPts val="1200"/>
                </a:spcAft>
                <a:buClr>
                  <a:schemeClr val="bg1"/>
                </a:buClr>
                <a:buFont typeface="Times New Roman" pitchFamily="18" charset="0"/>
                <a:buNone/>
                <a:defRPr/>
              </a:pPr>
              <a:r>
                <a:rPr lang="en-US" altLang="zh-CN" b="1" dirty="0">
                  <a:latin typeface="+mn-lt"/>
                  <a:ea typeface="+mn-ea"/>
                </a:rPr>
                <a:t>Design</a:t>
              </a:r>
              <a:endParaRPr lang="zh-CN" altLang="en-US" b="1" dirty="0">
                <a:latin typeface="+mn-lt"/>
                <a:ea typeface="+mn-ea"/>
              </a:endParaRPr>
            </a:p>
          </p:txBody>
        </p:sp>
        <p:sp>
          <p:nvSpPr>
            <p:cNvPr id="55" name="TextBox 9"/>
            <p:cNvSpPr txBox="1">
              <a:spLocks noChangeArrowheads="1"/>
            </p:cNvSpPr>
            <p:nvPr/>
          </p:nvSpPr>
          <p:spPr bwMode="auto">
            <a:xfrm>
              <a:off x="5211763" y="3895725"/>
              <a:ext cx="3200400" cy="855663"/>
            </a:xfrm>
            <a:prstGeom prst="rect">
              <a:avLst/>
            </a:prstGeom>
            <a:noFill/>
            <a:ln w="9525" algn="ctr">
              <a:noFill/>
              <a:miter lim="800000"/>
              <a:headEnd/>
              <a:tailEnd/>
            </a:ln>
            <a:effectLst/>
          </p:spPr>
          <p:txBody>
            <a:bodyPr anchor="ctr"/>
            <a:lstStyle/>
            <a:p>
              <a:pPr algn="ctr" eaLnBrk="0" hangingPunct="0">
                <a:lnSpc>
                  <a:spcPct val="90000"/>
                </a:lnSpc>
                <a:spcAft>
                  <a:spcPts val="1200"/>
                </a:spcAft>
                <a:buClr>
                  <a:schemeClr val="bg1"/>
                </a:buClr>
                <a:buFont typeface="Times New Roman" pitchFamily="18" charset="0"/>
                <a:buNone/>
                <a:defRPr/>
              </a:pPr>
              <a:r>
                <a:rPr lang="en-US" altLang="zh-CN" b="1" dirty="0">
                  <a:latin typeface="+mn-lt"/>
                  <a:ea typeface="+mn-ea"/>
                </a:rPr>
                <a:t>Implementation</a:t>
              </a:r>
              <a:endParaRPr lang="zh-CN" altLang="en-US" b="1" dirty="0">
                <a:latin typeface="+mn-lt"/>
                <a:ea typeface="+mn-ea"/>
              </a:endParaRPr>
            </a:p>
          </p:txBody>
        </p:sp>
        <p:sp>
          <p:nvSpPr>
            <p:cNvPr id="56" name="TextBox 10"/>
            <p:cNvSpPr txBox="1">
              <a:spLocks noChangeArrowheads="1"/>
            </p:cNvSpPr>
            <p:nvPr/>
          </p:nvSpPr>
          <p:spPr bwMode="auto">
            <a:xfrm>
              <a:off x="5211763" y="4751388"/>
              <a:ext cx="3200400" cy="855662"/>
            </a:xfrm>
            <a:prstGeom prst="rect">
              <a:avLst/>
            </a:prstGeom>
            <a:noFill/>
            <a:ln w="9525" algn="ctr">
              <a:noFill/>
              <a:miter lim="800000"/>
              <a:headEnd/>
              <a:tailEnd/>
            </a:ln>
            <a:effectLst/>
          </p:spPr>
          <p:txBody>
            <a:bodyPr anchor="ctr"/>
            <a:lstStyle/>
            <a:p>
              <a:pPr algn="ctr" eaLnBrk="0" hangingPunct="0">
                <a:lnSpc>
                  <a:spcPct val="90000"/>
                </a:lnSpc>
                <a:spcAft>
                  <a:spcPts val="1200"/>
                </a:spcAft>
                <a:buClr>
                  <a:schemeClr val="bg1"/>
                </a:buClr>
                <a:buFont typeface="Times New Roman" pitchFamily="18" charset="0"/>
                <a:buNone/>
                <a:defRPr/>
              </a:pPr>
              <a:r>
                <a:rPr lang="en-US" altLang="zh-CN" b="1" dirty="0">
                  <a:latin typeface="+mn-lt"/>
                  <a:ea typeface="+mn-ea"/>
                </a:rPr>
                <a:t>Testing</a:t>
              </a:r>
              <a:endParaRPr lang="zh-CN" altLang="en-US" b="1" dirty="0">
                <a:latin typeface="+mn-lt"/>
                <a:ea typeface="+mn-ea"/>
              </a:endParaRPr>
            </a:p>
          </p:txBody>
        </p:sp>
      </p:grpSp>
      <p:sp>
        <p:nvSpPr>
          <p:cNvPr id="57" name="右箭头 56"/>
          <p:cNvSpPr/>
          <p:nvPr/>
        </p:nvSpPr>
        <p:spPr>
          <a:xfrm>
            <a:off x="5595938" y="2127032"/>
            <a:ext cx="2965450" cy="481013"/>
          </a:xfrm>
          <a:prstGeom prst="rightArrow">
            <a:avLst/>
          </a:prstGeom>
        </p:spPr>
        <p:style>
          <a:lnRef idx="2">
            <a:schemeClr val="accent1"/>
          </a:lnRef>
          <a:fillRef idx="1">
            <a:schemeClr val="lt1"/>
          </a:fillRef>
          <a:effectRef idx="0">
            <a:schemeClr val="accent1"/>
          </a:effectRef>
          <a:fontRef idx="minor">
            <a:schemeClr val="dk1"/>
          </a:fontRef>
        </p:style>
        <p:txBody>
          <a:bodyPr anchor="ctr"/>
          <a:lstStyle/>
          <a:p>
            <a:pPr algn="ctr" eaLnBrk="0" fontAlgn="auto" hangingPunct="0">
              <a:lnSpc>
                <a:spcPct val="90000"/>
              </a:lnSpc>
              <a:spcBef>
                <a:spcPts val="0"/>
              </a:spcBef>
              <a:spcAft>
                <a:spcPts val="0"/>
              </a:spcAft>
              <a:buClr>
                <a:schemeClr val="bg1"/>
              </a:buClr>
              <a:buFont typeface="Times New Roman" pitchFamily="18" charset="0"/>
              <a:buNone/>
              <a:defRPr/>
            </a:pPr>
            <a:r>
              <a:rPr lang="en-US" altLang="zh-CN" dirty="0">
                <a:solidFill>
                  <a:schemeClr val="tx1"/>
                </a:solidFill>
              </a:rPr>
              <a:t>time</a:t>
            </a:r>
            <a:endParaRPr lang="zh-CN" altLang="en-US" dirty="0">
              <a:solidFill>
                <a:schemeClr val="tx1"/>
              </a:solidFill>
            </a:endParaRPr>
          </a:p>
        </p:txBody>
      </p:sp>
      <p:sp>
        <p:nvSpPr>
          <p:cNvPr id="58" name="TextBox 82"/>
          <p:cNvSpPr txBox="1">
            <a:spLocks noChangeArrowheads="1"/>
          </p:cNvSpPr>
          <p:nvPr/>
        </p:nvSpPr>
        <p:spPr bwMode="auto">
          <a:xfrm>
            <a:off x="5476875" y="6286282"/>
            <a:ext cx="179705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itchFamily="34" charset="0"/>
                <a:ea typeface="宋体" pitchFamily="2" charset="-122"/>
              </a:defRPr>
            </a:lvl9pPr>
          </a:lstStyle>
          <a:p>
            <a:pPr algn="ctr">
              <a:lnSpc>
                <a:spcPct val="90000"/>
              </a:lnSpc>
              <a:spcAft>
                <a:spcPts val="1200"/>
              </a:spcAft>
              <a:buClr>
                <a:schemeClr val="bg1"/>
              </a:buClr>
              <a:buFont typeface="Times New Roman" pitchFamily="18" charset="0"/>
              <a:buNone/>
            </a:pPr>
            <a:r>
              <a:rPr lang="en-US" altLang="zh-CN">
                <a:latin typeface="Gill Sans MT" pitchFamily="34" charset="0"/>
                <a:ea typeface="华文新魏" pitchFamily="2" charset="-122"/>
              </a:rPr>
              <a:t>Value Delivered</a:t>
            </a:r>
            <a:endParaRPr lang="zh-CN" altLang="en-US">
              <a:latin typeface="Gill Sans MT" pitchFamily="34" charset="0"/>
              <a:ea typeface="华文新魏" pitchFamily="2" charset="-122"/>
            </a:endParaRPr>
          </a:p>
        </p:txBody>
      </p:sp>
      <p:sp>
        <p:nvSpPr>
          <p:cNvPr id="59" name="AutoShape 72"/>
          <p:cNvSpPr>
            <a:spLocks/>
          </p:cNvSpPr>
          <p:nvPr/>
        </p:nvSpPr>
        <p:spPr bwMode="auto">
          <a:xfrm rot="16200000">
            <a:off x="5257801" y="2303244"/>
            <a:ext cx="152400" cy="225425"/>
          </a:xfrm>
          <a:prstGeom prst="rightBrace">
            <a:avLst>
              <a:gd name="adj1" fmla="val 12326"/>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vert="eaVert" wrap="none" anchor="ctr"/>
          <a:lstStyle/>
          <a:p>
            <a:pPr algn="ctr" eaLnBrk="0" hangingPunct="0">
              <a:lnSpc>
                <a:spcPct val="90000"/>
              </a:lnSpc>
              <a:spcAft>
                <a:spcPts val="1200"/>
              </a:spcAft>
              <a:buClr>
                <a:schemeClr val="bg1"/>
              </a:buClr>
              <a:buFont typeface="Times New Roman" pitchFamily="18" charset="0"/>
              <a:buNone/>
            </a:pPr>
            <a:endParaRPr lang="zh-CN" altLang="en-US">
              <a:latin typeface="Trebuchet MS" pitchFamily="34" charset="0"/>
            </a:endParaRPr>
          </a:p>
        </p:txBody>
      </p:sp>
      <p:sp>
        <p:nvSpPr>
          <p:cNvPr id="60" name="TextBox 82"/>
          <p:cNvSpPr txBox="1">
            <a:spLocks noChangeArrowheads="1"/>
          </p:cNvSpPr>
          <p:nvPr/>
        </p:nvSpPr>
        <p:spPr bwMode="auto">
          <a:xfrm>
            <a:off x="4878388" y="1930182"/>
            <a:ext cx="933450" cy="28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itchFamily="34" charset="0"/>
                <a:ea typeface="宋体" pitchFamily="2" charset="-122"/>
              </a:defRPr>
            </a:lvl9pPr>
          </a:lstStyle>
          <a:p>
            <a:pPr algn="ctr">
              <a:lnSpc>
                <a:spcPct val="90000"/>
              </a:lnSpc>
              <a:spcAft>
                <a:spcPts val="1200"/>
              </a:spcAft>
              <a:buClr>
                <a:schemeClr val="bg1"/>
              </a:buClr>
              <a:buFont typeface="Times New Roman" pitchFamily="18" charset="0"/>
              <a:buNone/>
            </a:pPr>
            <a:r>
              <a:rPr lang="en-US" altLang="zh-CN" sz="1400">
                <a:latin typeface="Gill Sans MT" pitchFamily="34" charset="0"/>
                <a:ea typeface="华文新魏" pitchFamily="2" charset="-122"/>
              </a:rPr>
              <a:t>Time Box</a:t>
            </a:r>
            <a:endParaRPr lang="zh-CN" altLang="en-US" sz="1400">
              <a:latin typeface="Gill Sans MT" pitchFamily="34" charset="0"/>
              <a:ea typeface="华文新魏" pitchFamily="2" charset="-122"/>
            </a:endParaRPr>
          </a:p>
        </p:txBody>
      </p:sp>
      <p:sp>
        <p:nvSpPr>
          <p:cNvPr id="61" name="上箭头 60"/>
          <p:cNvSpPr/>
          <p:nvPr/>
        </p:nvSpPr>
        <p:spPr>
          <a:xfrm>
            <a:off x="5970294" y="6176745"/>
            <a:ext cx="193674" cy="139700"/>
          </a:xfrm>
          <a:prstGeom prst="upArrow">
            <a:avLst/>
          </a:prstGeom>
        </p:spPr>
        <p:style>
          <a:lnRef idx="2">
            <a:schemeClr val="accent1"/>
          </a:lnRef>
          <a:fillRef idx="1">
            <a:schemeClr val="lt1"/>
          </a:fillRef>
          <a:effectRef idx="0">
            <a:schemeClr val="accent1"/>
          </a:effectRef>
          <a:fontRef idx="minor">
            <a:schemeClr val="dk1"/>
          </a:fontRef>
        </p:style>
        <p:txBody>
          <a:bodyPr anchor="ctr"/>
          <a:lstStyle/>
          <a:p>
            <a:pPr algn="ctr" eaLnBrk="0" fontAlgn="auto" hangingPunct="0">
              <a:lnSpc>
                <a:spcPct val="90000"/>
              </a:lnSpc>
              <a:spcBef>
                <a:spcPts val="0"/>
              </a:spcBef>
              <a:spcAft>
                <a:spcPts val="0"/>
              </a:spcAft>
              <a:buClr>
                <a:schemeClr val="bg1"/>
              </a:buClr>
              <a:buFont typeface="Times New Roman" pitchFamily="18" charset="0"/>
              <a:buNone/>
              <a:defRPr/>
            </a:pPr>
            <a:endParaRPr lang="zh-CN" altLang="en-US">
              <a:solidFill>
                <a:schemeClr val="tx1"/>
              </a:solidFill>
            </a:endParaRPr>
          </a:p>
        </p:txBody>
      </p:sp>
      <p:sp>
        <p:nvSpPr>
          <p:cNvPr id="62" name="TextBox 3"/>
          <p:cNvSpPr txBox="1">
            <a:spLocks noChangeArrowheads="1"/>
          </p:cNvSpPr>
          <p:nvPr/>
        </p:nvSpPr>
        <p:spPr bwMode="auto">
          <a:xfrm>
            <a:off x="985838" y="2631857"/>
            <a:ext cx="3200400" cy="855663"/>
          </a:xfrm>
          <a:prstGeom prst="rect">
            <a:avLst/>
          </a:prstGeom>
          <a:solidFill>
            <a:srgbClr val="9FB8CD"/>
          </a:solidFill>
          <a:ln w="25400" algn="ctr">
            <a:solidFill>
              <a:srgbClr val="FFFFFF"/>
            </a:solidFill>
            <a:miter lim="800000"/>
            <a:headEnd/>
            <a:tailEnd/>
          </a:ln>
          <a:effectLst>
            <a:outerShdw dist="25400" dir="5400000" rotWithShape="0">
              <a:srgbClr val="000000">
                <a:alpha val="39998"/>
              </a:srgbClr>
            </a:outerShdw>
          </a:effectLst>
        </p:spPr>
        <p:txBody>
          <a:bodyPr anchor="ctr"/>
          <a:lstStyle>
            <a:lvl1pPr eaLnBrk="0" hangingPunct="0">
              <a:defRPr sz="1600">
                <a:solidFill>
                  <a:schemeClr val="tx1"/>
                </a:solidFill>
                <a:latin typeface="Trebuchet MS" pitchFamily="34" charset="0"/>
                <a:ea typeface="宋体" pitchFamily="2" charset="-122"/>
              </a:defRPr>
            </a:lvl1pPr>
            <a:lvl2pPr marL="742950" indent="-285750" eaLnBrk="0" hangingPunct="0">
              <a:defRPr sz="1600">
                <a:solidFill>
                  <a:schemeClr val="tx1"/>
                </a:solidFill>
                <a:latin typeface="Trebuchet MS" pitchFamily="34" charset="0"/>
                <a:ea typeface="宋体" pitchFamily="2" charset="-122"/>
              </a:defRPr>
            </a:lvl2pPr>
            <a:lvl3pPr marL="1143000" indent="-228600" eaLnBrk="0" hangingPunct="0">
              <a:defRPr sz="1600">
                <a:solidFill>
                  <a:schemeClr val="tx1"/>
                </a:solidFill>
                <a:latin typeface="Trebuchet MS" pitchFamily="34" charset="0"/>
                <a:ea typeface="宋体" pitchFamily="2" charset="-122"/>
              </a:defRPr>
            </a:lvl3pPr>
            <a:lvl4pPr marL="1600200" indent="-228600" eaLnBrk="0" hangingPunct="0">
              <a:defRPr sz="1600">
                <a:solidFill>
                  <a:schemeClr val="tx1"/>
                </a:solidFill>
                <a:latin typeface="Trebuchet MS" pitchFamily="34" charset="0"/>
                <a:ea typeface="宋体" pitchFamily="2" charset="-122"/>
              </a:defRPr>
            </a:lvl4pPr>
            <a:lvl5pPr marL="2057400" indent="-228600" eaLnBrk="0" hangingPunct="0">
              <a:defRPr sz="1600">
                <a:solidFill>
                  <a:schemeClr val="tx1"/>
                </a:solidFill>
                <a:latin typeface="Trebuchet MS" pitchFamily="34" charset="0"/>
                <a:ea typeface="宋体" pitchFamily="2" charset="-122"/>
              </a:defRPr>
            </a:lvl5pPr>
            <a:lvl6pPr marL="2514600" indent="-228600" eaLnBrk="0" fontAlgn="base" hangingPunct="0">
              <a:spcBef>
                <a:spcPct val="0"/>
              </a:spcBef>
              <a:spcAft>
                <a:spcPct val="0"/>
              </a:spcAft>
              <a:defRPr sz="1600">
                <a:solidFill>
                  <a:schemeClr val="tx1"/>
                </a:solidFill>
                <a:latin typeface="Trebuchet MS" pitchFamily="34" charset="0"/>
                <a:ea typeface="宋体" pitchFamily="2" charset="-122"/>
              </a:defRPr>
            </a:lvl6pPr>
            <a:lvl7pPr marL="2971800" indent="-228600" eaLnBrk="0" fontAlgn="base" hangingPunct="0">
              <a:spcBef>
                <a:spcPct val="0"/>
              </a:spcBef>
              <a:spcAft>
                <a:spcPct val="0"/>
              </a:spcAft>
              <a:defRPr sz="1600">
                <a:solidFill>
                  <a:schemeClr val="tx1"/>
                </a:solidFill>
                <a:latin typeface="Trebuchet MS" pitchFamily="34" charset="0"/>
                <a:ea typeface="宋体" pitchFamily="2" charset="-122"/>
              </a:defRPr>
            </a:lvl7pPr>
            <a:lvl8pPr marL="3429000" indent="-228600" eaLnBrk="0" fontAlgn="base" hangingPunct="0">
              <a:spcBef>
                <a:spcPct val="0"/>
              </a:spcBef>
              <a:spcAft>
                <a:spcPct val="0"/>
              </a:spcAft>
              <a:defRPr sz="1600">
                <a:solidFill>
                  <a:schemeClr val="tx1"/>
                </a:solidFill>
                <a:latin typeface="Trebuchet MS" pitchFamily="34" charset="0"/>
                <a:ea typeface="宋体" pitchFamily="2" charset="-122"/>
              </a:defRPr>
            </a:lvl8pPr>
            <a:lvl9pPr marL="3886200" indent="-228600" eaLnBrk="0" fontAlgn="base" hangingPunct="0">
              <a:spcBef>
                <a:spcPct val="0"/>
              </a:spcBef>
              <a:spcAft>
                <a:spcPct val="0"/>
              </a:spcAft>
              <a:defRPr sz="1600">
                <a:solidFill>
                  <a:schemeClr val="tx1"/>
                </a:solidFill>
                <a:latin typeface="Trebuchet MS" pitchFamily="34" charset="0"/>
                <a:ea typeface="宋体" pitchFamily="2" charset="-122"/>
              </a:defRPr>
            </a:lvl9pPr>
          </a:lstStyle>
          <a:p>
            <a:pPr algn="ctr" fontAlgn="auto">
              <a:lnSpc>
                <a:spcPct val="90000"/>
              </a:lnSpc>
              <a:spcBef>
                <a:spcPts val="0"/>
              </a:spcBef>
              <a:spcAft>
                <a:spcPts val="1200"/>
              </a:spcAft>
              <a:buClr>
                <a:sysClr val="window" lastClr="FFFFFF"/>
              </a:buClr>
              <a:buFont typeface="Times New Roman" pitchFamily="18" charset="0"/>
              <a:buNone/>
              <a:defRPr/>
            </a:pPr>
            <a:r>
              <a:rPr lang="en-US" altLang="zh-CN" sz="1800" b="1" kern="0">
                <a:solidFill>
                  <a:sysClr val="windowText" lastClr="000000"/>
                </a:solidFill>
              </a:rPr>
              <a:t>Requirement</a:t>
            </a:r>
            <a:endParaRPr lang="zh-CN" altLang="en-US" sz="1800" b="1" kern="0">
              <a:solidFill>
                <a:sysClr val="windowText" lastClr="000000"/>
              </a:solidFill>
            </a:endParaRPr>
          </a:p>
        </p:txBody>
      </p:sp>
      <p:sp>
        <p:nvSpPr>
          <p:cNvPr id="63" name="TextBox 62"/>
          <p:cNvSpPr txBox="1"/>
          <p:nvPr/>
        </p:nvSpPr>
        <p:spPr>
          <a:xfrm>
            <a:off x="985838" y="3487520"/>
            <a:ext cx="3200400" cy="855662"/>
          </a:xfrm>
          <a:prstGeom prst="rect">
            <a:avLst/>
          </a:prstGeom>
          <a:solidFill>
            <a:srgbClr val="D2DA7A"/>
          </a:solidFill>
          <a:ln w="38100" cap="flat" cmpd="sng" algn="ctr">
            <a:solidFill>
              <a:sysClr val="window" lastClr="FFFFFF"/>
            </a:solidFill>
            <a:prstDash val="solid"/>
          </a:ln>
          <a:effectLst>
            <a:outerShdw blurRad="40000" dist="20000" dir="5400000" rotWithShape="0">
              <a:srgbClr val="000000">
                <a:alpha val="38000"/>
              </a:srgbClr>
            </a:outerShdw>
          </a:effectLst>
        </p:spPr>
        <p:txBody>
          <a:bodyPr anchor="ctr"/>
          <a:lstStyle/>
          <a:p>
            <a:pPr algn="ctr" eaLnBrk="0" fontAlgn="auto" hangingPunct="0">
              <a:lnSpc>
                <a:spcPct val="90000"/>
              </a:lnSpc>
              <a:spcBef>
                <a:spcPts val="0"/>
              </a:spcBef>
              <a:spcAft>
                <a:spcPts val="1200"/>
              </a:spcAft>
              <a:buClr>
                <a:sysClr val="window" lastClr="FFFFFF"/>
              </a:buClr>
              <a:buFont typeface="Times New Roman" pitchFamily="18" charset="0"/>
              <a:buNone/>
              <a:defRPr/>
            </a:pPr>
            <a:r>
              <a:rPr lang="en-US" altLang="zh-CN" b="1" kern="0">
                <a:solidFill>
                  <a:sysClr val="windowText" lastClr="000000"/>
                </a:solidFill>
                <a:latin typeface="Trebuchet MS"/>
                <a:ea typeface="SimSun"/>
              </a:rPr>
              <a:t>Design</a:t>
            </a:r>
            <a:endParaRPr lang="zh-CN" altLang="en-US" b="1" kern="0">
              <a:solidFill>
                <a:sysClr val="windowText" lastClr="000000"/>
              </a:solidFill>
              <a:latin typeface="Trebuchet MS"/>
              <a:ea typeface="SimSun"/>
            </a:endParaRPr>
          </a:p>
        </p:txBody>
      </p:sp>
      <p:sp>
        <p:nvSpPr>
          <p:cNvPr id="64" name="TextBox 63"/>
          <p:cNvSpPr txBox="1"/>
          <p:nvPr/>
        </p:nvSpPr>
        <p:spPr>
          <a:xfrm>
            <a:off x="985838" y="4343182"/>
            <a:ext cx="3200400" cy="855663"/>
          </a:xfrm>
          <a:prstGeom prst="rect">
            <a:avLst/>
          </a:prstGeom>
          <a:solidFill>
            <a:srgbClr val="FADA7A"/>
          </a:solidFill>
          <a:ln w="38100" cap="flat" cmpd="sng" algn="ctr">
            <a:solidFill>
              <a:sysClr val="window" lastClr="FFFFFF"/>
            </a:solidFill>
            <a:prstDash val="solid"/>
          </a:ln>
          <a:effectLst>
            <a:outerShdw blurRad="40000" dist="20000" dir="5400000" rotWithShape="0">
              <a:srgbClr val="000000">
                <a:alpha val="38000"/>
              </a:srgbClr>
            </a:outerShdw>
          </a:effectLst>
        </p:spPr>
        <p:txBody>
          <a:bodyPr anchor="ctr"/>
          <a:lstStyle/>
          <a:p>
            <a:pPr algn="ctr" eaLnBrk="0" fontAlgn="auto" hangingPunct="0">
              <a:lnSpc>
                <a:spcPct val="90000"/>
              </a:lnSpc>
              <a:spcBef>
                <a:spcPts val="0"/>
              </a:spcBef>
              <a:spcAft>
                <a:spcPts val="1200"/>
              </a:spcAft>
              <a:buClr>
                <a:sysClr val="window" lastClr="FFFFFF"/>
              </a:buClr>
              <a:buFont typeface="Times New Roman" pitchFamily="18" charset="0"/>
              <a:buNone/>
              <a:defRPr/>
            </a:pPr>
            <a:r>
              <a:rPr lang="en-US" altLang="zh-CN" b="1" kern="0">
                <a:solidFill>
                  <a:sysClr val="windowText" lastClr="000000"/>
                </a:solidFill>
                <a:latin typeface="Trebuchet MS"/>
                <a:ea typeface="SimSun"/>
              </a:rPr>
              <a:t>Implementation</a:t>
            </a:r>
            <a:endParaRPr lang="zh-CN" altLang="en-US" b="1" kern="0">
              <a:solidFill>
                <a:sysClr val="windowText" lastClr="000000"/>
              </a:solidFill>
              <a:latin typeface="Trebuchet MS"/>
              <a:ea typeface="SimSun"/>
            </a:endParaRPr>
          </a:p>
        </p:txBody>
      </p:sp>
      <p:sp>
        <p:nvSpPr>
          <p:cNvPr id="65" name="TextBox 64"/>
          <p:cNvSpPr txBox="1"/>
          <p:nvPr/>
        </p:nvSpPr>
        <p:spPr>
          <a:xfrm>
            <a:off x="985838" y="5198845"/>
            <a:ext cx="3200400" cy="855662"/>
          </a:xfrm>
          <a:prstGeom prst="rect">
            <a:avLst/>
          </a:prstGeom>
          <a:solidFill>
            <a:srgbClr val="B88472"/>
          </a:solidFill>
          <a:ln w="38100" cap="flat" cmpd="sng" algn="ctr">
            <a:solidFill>
              <a:sysClr val="window" lastClr="FFFFFF"/>
            </a:solidFill>
            <a:prstDash val="solid"/>
          </a:ln>
          <a:effectLst>
            <a:outerShdw blurRad="40000" dist="20000" dir="5400000" rotWithShape="0">
              <a:srgbClr val="000000">
                <a:alpha val="38000"/>
              </a:srgbClr>
            </a:outerShdw>
          </a:effectLst>
        </p:spPr>
        <p:txBody>
          <a:bodyPr anchor="ctr"/>
          <a:lstStyle/>
          <a:p>
            <a:pPr algn="ctr" eaLnBrk="0" fontAlgn="auto" hangingPunct="0">
              <a:lnSpc>
                <a:spcPct val="90000"/>
              </a:lnSpc>
              <a:spcBef>
                <a:spcPts val="0"/>
              </a:spcBef>
              <a:spcAft>
                <a:spcPts val="1200"/>
              </a:spcAft>
              <a:buClr>
                <a:sysClr val="window" lastClr="FFFFFF"/>
              </a:buClr>
              <a:buFont typeface="Times New Roman" pitchFamily="18" charset="0"/>
              <a:buNone/>
              <a:defRPr/>
            </a:pPr>
            <a:r>
              <a:rPr lang="en-US" altLang="zh-CN" b="1" kern="0">
                <a:solidFill>
                  <a:sysClr val="windowText" lastClr="000000"/>
                </a:solidFill>
                <a:latin typeface="Trebuchet MS"/>
                <a:ea typeface="SimSun"/>
              </a:rPr>
              <a:t>Testing</a:t>
            </a:r>
            <a:endParaRPr lang="zh-CN" altLang="en-US" b="1" kern="0">
              <a:solidFill>
                <a:sysClr val="windowText" lastClr="000000"/>
              </a:solidFill>
              <a:latin typeface="Trebuchet MS"/>
              <a:ea typeface="SimSun"/>
            </a:endParaRPr>
          </a:p>
        </p:txBody>
      </p:sp>
      <p:sp>
        <p:nvSpPr>
          <p:cNvPr id="66" name="下箭头 65"/>
          <p:cNvSpPr/>
          <p:nvPr/>
        </p:nvSpPr>
        <p:spPr>
          <a:xfrm>
            <a:off x="388938" y="2635032"/>
            <a:ext cx="549275" cy="3406775"/>
          </a:xfrm>
          <a:prstGeom prst="downArrow">
            <a:avLst/>
          </a:prstGeom>
          <a:solidFill>
            <a:sysClr val="window" lastClr="FFFFFF"/>
          </a:solidFill>
          <a:ln w="25400" cap="flat" cmpd="sng" algn="ctr">
            <a:solidFill>
              <a:srgbClr val="727CA3"/>
            </a:solidFill>
            <a:prstDash val="solid"/>
          </a:ln>
          <a:effectLst/>
        </p:spPr>
        <p:txBody>
          <a:bodyPr vert="eaVert" lIns="0" tIns="0" rIns="0" bIns="0" anchor="ctr">
            <a:spAutoFit/>
          </a:bodyPr>
          <a:lstStyle/>
          <a:p>
            <a:pPr algn="ctr" eaLnBrk="0" fontAlgn="auto" hangingPunct="0">
              <a:lnSpc>
                <a:spcPct val="90000"/>
              </a:lnSpc>
              <a:spcBef>
                <a:spcPts val="0"/>
              </a:spcBef>
              <a:spcAft>
                <a:spcPts val="0"/>
              </a:spcAft>
              <a:buClr>
                <a:sysClr val="window" lastClr="FFFFFF"/>
              </a:buClr>
              <a:buFont typeface="Times New Roman" pitchFamily="18" charset="0"/>
              <a:buNone/>
              <a:defRPr/>
            </a:pPr>
            <a:r>
              <a:rPr lang="en-US" altLang="zh-CN" kern="0" dirty="0">
                <a:solidFill>
                  <a:sysClr val="windowText" lastClr="000000"/>
                </a:solidFill>
                <a:latin typeface="Trebuchet MS"/>
                <a:ea typeface="SimSun"/>
              </a:rPr>
              <a:t>time</a:t>
            </a:r>
            <a:endParaRPr lang="zh-CN" altLang="en-US" kern="0" dirty="0">
              <a:solidFill>
                <a:sysClr val="windowText" lastClr="000000"/>
              </a:solidFill>
              <a:latin typeface="Trebuchet MS"/>
              <a:ea typeface="SimSun"/>
            </a:endParaRPr>
          </a:p>
        </p:txBody>
      </p:sp>
      <p:sp>
        <p:nvSpPr>
          <p:cNvPr id="67" name="矩形 66">
            <a:extLst>
              <a:ext uri="{FF2B5EF4-FFF2-40B4-BE49-F238E27FC236}">
                <a16:creationId xmlns:a16="http://schemas.microsoft.com/office/drawing/2014/main" id="{9635DC76-337E-4F8A-983E-271F6991EE14}"/>
              </a:ext>
            </a:extLst>
          </p:cNvPr>
          <p:cNvSpPr/>
          <p:nvPr/>
        </p:nvSpPr>
        <p:spPr>
          <a:xfrm>
            <a:off x="663575" y="1156246"/>
            <a:ext cx="3833101" cy="523220"/>
          </a:xfrm>
          <a:prstGeom prst="rect">
            <a:avLst/>
          </a:prstGeom>
        </p:spPr>
        <p:txBody>
          <a:bodyPr wrap="none">
            <a:spAutoFit/>
          </a:bodyPr>
          <a:lstStyle/>
          <a:p>
            <a:r>
              <a:rPr lang="zh-CN" altLang="en-US" sz="2800" dirty="0">
                <a:latin typeface="微软雅黑" panose="020B0503020204020204" pitchFamily="34" charset="-122"/>
                <a:ea typeface="微软雅黑" panose="020B0503020204020204" pitchFamily="34" charset="-122"/>
              </a:rPr>
              <a:t>顺序</a:t>
            </a:r>
            <a:r>
              <a:rPr lang="en-US" altLang="zh-CN" sz="2800" dirty="0">
                <a:latin typeface="微软雅黑" panose="020B0503020204020204" pitchFamily="34" charset="-122"/>
                <a:ea typeface="微软雅黑" panose="020B0503020204020204" pitchFamily="34" charset="-122"/>
              </a:rPr>
              <a:t>——</a:t>
            </a:r>
            <a:r>
              <a:rPr lang="zh-CN" altLang="en-US" sz="2800" dirty="0">
                <a:latin typeface="微软雅黑" panose="020B0503020204020204" pitchFamily="34" charset="-122"/>
                <a:ea typeface="微软雅黑" panose="020B0503020204020204" pitchFamily="34" charset="-122"/>
              </a:rPr>
              <a:t>最终交付价值</a:t>
            </a:r>
          </a:p>
        </p:txBody>
      </p:sp>
      <p:sp>
        <p:nvSpPr>
          <p:cNvPr id="68" name="矩形 67">
            <a:extLst>
              <a:ext uri="{FF2B5EF4-FFF2-40B4-BE49-F238E27FC236}">
                <a16:creationId xmlns:a16="http://schemas.microsoft.com/office/drawing/2014/main" id="{D810AD9C-3223-41AC-9437-CCCBC6A1C1AB}"/>
              </a:ext>
            </a:extLst>
          </p:cNvPr>
          <p:cNvSpPr/>
          <p:nvPr/>
        </p:nvSpPr>
        <p:spPr>
          <a:xfrm>
            <a:off x="5162112" y="1156246"/>
            <a:ext cx="3833101" cy="523220"/>
          </a:xfrm>
          <a:prstGeom prst="rect">
            <a:avLst/>
          </a:prstGeom>
        </p:spPr>
        <p:txBody>
          <a:bodyPr wrap="none">
            <a:spAutoFit/>
          </a:bodyPr>
          <a:lstStyle/>
          <a:p>
            <a:r>
              <a:rPr lang="zh-CN" altLang="en-US" sz="2800" dirty="0">
                <a:latin typeface="微软雅黑" panose="020B0503020204020204" pitchFamily="34" charset="-122"/>
                <a:ea typeface="微软雅黑" panose="020B0503020204020204" pitchFamily="34" charset="-122"/>
              </a:rPr>
              <a:t>迭代</a:t>
            </a:r>
            <a:r>
              <a:rPr lang="en-US" altLang="zh-CN" sz="2800" dirty="0">
                <a:latin typeface="微软雅黑" panose="020B0503020204020204" pitchFamily="34" charset="-122"/>
                <a:ea typeface="微软雅黑" panose="020B0503020204020204" pitchFamily="34" charset="-122"/>
              </a:rPr>
              <a:t>——</a:t>
            </a:r>
            <a:r>
              <a:rPr lang="zh-CN" altLang="en-US" sz="2800" dirty="0">
                <a:latin typeface="微软雅黑" panose="020B0503020204020204" pitchFamily="34" charset="-122"/>
                <a:ea typeface="微软雅黑" panose="020B0503020204020204" pitchFamily="34" charset="-122"/>
              </a:rPr>
              <a:t>更早交付价值</a:t>
            </a:r>
          </a:p>
        </p:txBody>
      </p:sp>
      <p:sp>
        <p:nvSpPr>
          <p:cNvPr id="69" name="上箭头 60">
            <a:extLst>
              <a:ext uri="{FF2B5EF4-FFF2-40B4-BE49-F238E27FC236}">
                <a16:creationId xmlns:a16="http://schemas.microsoft.com/office/drawing/2014/main" id="{5143F2D8-FE76-435D-9782-80693EBF1BBD}"/>
              </a:ext>
            </a:extLst>
          </p:cNvPr>
          <p:cNvSpPr/>
          <p:nvPr/>
        </p:nvSpPr>
        <p:spPr>
          <a:xfrm>
            <a:off x="6263703" y="6176745"/>
            <a:ext cx="193674" cy="139700"/>
          </a:xfrm>
          <a:prstGeom prst="upArrow">
            <a:avLst/>
          </a:prstGeom>
        </p:spPr>
        <p:style>
          <a:lnRef idx="2">
            <a:schemeClr val="accent1"/>
          </a:lnRef>
          <a:fillRef idx="1">
            <a:schemeClr val="lt1"/>
          </a:fillRef>
          <a:effectRef idx="0">
            <a:schemeClr val="accent1"/>
          </a:effectRef>
          <a:fontRef idx="minor">
            <a:schemeClr val="dk1"/>
          </a:fontRef>
        </p:style>
        <p:txBody>
          <a:bodyPr anchor="ctr"/>
          <a:lstStyle/>
          <a:p>
            <a:pPr algn="ctr" eaLnBrk="0" fontAlgn="auto" hangingPunct="0">
              <a:lnSpc>
                <a:spcPct val="90000"/>
              </a:lnSpc>
              <a:spcBef>
                <a:spcPts val="0"/>
              </a:spcBef>
              <a:spcAft>
                <a:spcPts val="0"/>
              </a:spcAft>
              <a:buClr>
                <a:schemeClr val="bg1"/>
              </a:buClr>
              <a:buFont typeface="Times New Roman" pitchFamily="18" charset="0"/>
              <a:buNone/>
              <a:defRPr/>
            </a:pPr>
            <a:endParaRPr lang="zh-CN" altLang="en-US">
              <a:solidFill>
                <a:schemeClr val="tx1"/>
              </a:solidFill>
            </a:endParaRPr>
          </a:p>
        </p:txBody>
      </p:sp>
      <p:sp>
        <p:nvSpPr>
          <p:cNvPr id="70" name="上箭头 60">
            <a:extLst>
              <a:ext uri="{FF2B5EF4-FFF2-40B4-BE49-F238E27FC236}">
                <a16:creationId xmlns:a16="http://schemas.microsoft.com/office/drawing/2014/main" id="{B29A0E9C-2C9A-485E-8427-EACABE4915AF}"/>
              </a:ext>
            </a:extLst>
          </p:cNvPr>
          <p:cNvSpPr/>
          <p:nvPr/>
        </p:nvSpPr>
        <p:spPr>
          <a:xfrm>
            <a:off x="6557112" y="6176745"/>
            <a:ext cx="193674" cy="139700"/>
          </a:xfrm>
          <a:prstGeom prst="upArrow">
            <a:avLst/>
          </a:prstGeom>
        </p:spPr>
        <p:style>
          <a:lnRef idx="2">
            <a:schemeClr val="accent1"/>
          </a:lnRef>
          <a:fillRef idx="1">
            <a:schemeClr val="lt1"/>
          </a:fillRef>
          <a:effectRef idx="0">
            <a:schemeClr val="accent1"/>
          </a:effectRef>
          <a:fontRef idx="minor">
            <a:schemeClr val="dk1"/>
          </a:fontRef>
        </p:style>
        <p:txBody>
          <a:bodyPr anchor="ctr"/>
          <a:lstStyle/>
          <a:p>
            <a:pPr algn="ctr" eaLnBrk="0" fontAlgn="auto" hangingPunct="0">
              <a:lnSpc>
                <a:spcPct val="90000"/>
              </a:lnSpc>
              <a:spcBef>
                <a:spcPts val="0"/>
              </a:spcBef>
              <a:spcAft>
                <a:spcPts val="0"/>
              </a:spcAft>
              <a:buClr>
                <a:schemeClr val="bg1"/>
              </a:buClr>
              <a:buFont typeface="Times New Roman" pitchFamily="18" charset="0"/>
              <a:buNone/>
              <a:defRPr/>
            </a:pPr>
            <a:endParaRPr lang="zh-CN" altLang="en-US">
              <a:solidFill>
                <a:schemeClr val="tx1"/>
              </a:solidFill>
            </a:endParaRPr>
          </a:p>
        </p:txBody>
      </p:sp>
      <p:sp>
        <p:nvSpPr>
          <p:cNvPr id="71" name="上箭头 60">
            <a:extLst>
              <a:ext uri="{FF2B5EF4-FFF2-40B4-BE49-F238E27FC236}">
                <a16:creationId xmlns:a16="http://schemas.microsoft.com/office/drawing/2014/main" id="{AEBB5883-78FC-4A77-A335-C33F5B135906}"/>
              </a:ext>
            </a:extLst>
          </p:cNvPr>
          <p:cNvSpPr/>
          <p:nvPr/>
        </p:nvSpPr>
        <p:spPr>
          <a:xfrm>
            <a:off x="6850521" y="6176745"/>
            <a:ext cx="193674" cy="139700"/>
          </a:xfrm>
          <a:prstGeom prst="upArrow">
            <a:avLst/>
          </a:prstGeom>
        </p:spPr>
        <p:style>
          <a:lnRef idx="2">
            <a:schemeClr val="accent1"/>
          </a:lnRef>
          <a:fillRef idx="1">
            <a:schemeClr val="lt1"/>
          </a:fillRef>
          <a:effectRef idx="0">
            <a:schemeClr val="accent1"/>
          </a:effectRef>
          <a:fontRef idx="minor">
            <a:schemeClr val="dk1"/>
          </a:fontRef>
        </p:style>
        <p:txBody>
          <a:bodyPr anchor="ctr"/>
          <a:lstStyle/>
          <a:p>
            <a:pPr algn="ctr" eaLnBrk="0" fontAlgn="auto" hangingPunct="0">
              <a:lnSpc>
                <a:spcPct val="90000"/>
              </a:lnSpc>
              <a:spcBef>
                <a:spcPts val="0"/>
              </a:spcBef>
              <a:spcAft>
                <a:spcPts val="0"/>
              </a:spcAft>
              <a:buClr>
                <a:schemeClr val="bg1"/>
              </a:buClr>
              <a:buFont typeface="Times New Roman" pitchFamily="18" charset="0"/>
              <a:buNone/>
              <a:defRPr/>
            </a:pPr>
            <a:endParaRPr lang="zh-CN" altLang="en-US">
              <a:solidFill>
                <a:schemeClr val="tx1"/>
              </a:solidFill>
            </a:endParaRPr>
          </a:p>
        </p:txBody>
      </p:sp>
      <p:sp>
        <p:nvSpPr>
          <p:cNvPr id="72" name="上箭头 60">
            <a:extLst>
              <a:ext uri="{FF2B5EF4-FFF2-40B4-BE49-F238E27FC236}">
                <a16:creationId xmlns:a16="http://schemas.microsoft.com/office/drawing/2014/main" id="{499F042F-065B-4474-8CD1-DA22654661C6}"/>
              </a:ext>
            </a:extLst>
          </p:cNvPr>
          <p:cNvSpPr/>
          <p:nvPr/>
        </p:nvSpPr>
        <p:spPr>
          <a:xfrm>
            <a:off x="7143930" y="6176745"/>
            <a:ext cx="193674" cy="139700"/>
          </a:xfrm>
          <a:prstGeom prst="upArrow">
            <a:avLst/>
          </a:prstGeom>
        </p:spPr>
        <p:style>
          <a:lnRef idx="2">
            <a:schemeClr val="accent1"/>
          </a:lnRef>
          <a:fillRef idx="1">
            <a:schemeClr val="lt1"/>
          </a:fillRef>
          <a:effectRef idx="0">
            <a:schemeClr val="accent1"/>
          </a:effectRef>
          <a:fontRef idx="minor">
            <a:schemeClr val="dk1"/>
          </a:fontRef>
        </p:style>
        <p:txBody>
          <a:bodyPr anchor="ctr"/>
          <a:lstStyle/>
          <a:p>
            <a:pPr algn="ctr" eaLnBrk="0" fontAlgn="auto" hangingPunct="0">
              <a:lnSpc>
                <a:spcPct val="90000"/>
              </a:lnSpc>
              <a:spcBef>
                <a:spcPts val="0"/>
              </a:spcBef>
              <a:spcAft>
                <a:spcPts val="0"/>
              </a:spcAft>
              <a:buClr>
                <a:schemeClr val="bg1"/>
              </a:buClr>
              <a:buFont typeface="Times New Roman" pitchFamily="18" charset="0"/>
              <a:buNone/>
              <a:defRPr/>
            </a:pPr>
            <a:endParaRPr lang="zh-CN" altLang="en-US">
              <a:solidFill>
                <a:schemeClr val="tx1"/>
              </a:solidFill>
            </a:endParaRPr>
          </a:p>
        </p:txBody>
      </p:sp>
      <p:sp>
        <p:nvSpPr>
          <p:cNvPr id="73" name="上箭头 60">
            <a:extLst>
              <a:ext uri="{FF2B5EF4-FFF2-40B4-BE49-F238E27FC236}">
                <a16:creationId xmlns:a16="http://schemas.microsoft.com/office/drawing/2014/main" id="{30F57130-E045-41E4-96B3-7DF42A7D3C31}"/>
              </a:ext>
            </a:extLst>
          </p:cNvPr>
          <p:cNvSpPr/>
          <p:nvPr/>
        </p:nvSpPr>
        <p:spPr>
          <a:xfrm>
            <a:off x="7437339" y="6176745"/>
            <a:ext cx="193674" cy="139700"/>
          </a:xfrm>
          <a:prstGeom prst="upArrow">
            <a:avLst/>
          </a:prstGeom>
        </p:spPr>
        <p:style>
          <a:lnRef idx="2">
            <a:schemeClr val="accent1"/>
          </a:lnRef>
          <a:fillRef idx="1">
            <a:schemeClr val="lt1"/>
          </a:fillRef>
          <a:effectRef idx="0">
            <a:schemeClr val="accent1"/>
          </a:effectRef>
          <a:fontRef idx="minor">
            <a:schemeClr val="dk1"/>
          </a:fontRef>
        </p:style>
        <p:txBody>
          <a:bodyPr anchor="ctr"/>
          <a:lstStyle/>
          <a:p>
            <a:pPr algn="ctr" eaLnBrk="0" fontAlgn="auto" hangingPunct="0">
              <a:lnSpc>
                <a:spcPct val="90000"/>
              </a:lnSpc>
              <a:spcBef>
                <a:spcPts val="0"/>
              </a:spcBef>
              <a:spcAft>
                <a:spcPts val="0"/>
              </a:spcAft>
              <a:buClr>
                <a:schemeClr val="bg1"/>
              </a:buClr>
              <a:buFont typeface="Times New Roman" pitchFamily="18" charset="0"/>
              <a:buNone/>
              <a:defRPr/>
            </a:pPr>
            <a:endParaRPr lang="zh-CN" altLang="en-US">
              <a:solidFill>
                <a:schemeClr val="tx1"/>
              </a:solidFill>
            </a:endParaRPr>
          </a:p>
        </p:txBody>
      </p:sp>
      <p:sp>
        <p:nvSpPr>
          <p:cNvPr id="74" name="上箭头 60">
            <a:extLst>
              <a:ext uri="{FF2B5EF4-FFF2-40B4-BE49-F238E27FC236}">
                <a16:creationId xmlns:a16="http://schemas.microsoft.com/office/drawing/2014/main" id="{7CF77153-C726-4C4B-9405-51CB5FC2928F}"/>
              </a:ext>
            </a:extLst>
          </p:cNvPr>
          <p:cNvSpPr/>
          <p:nvPr/>
        </p:nvSpPr>
        <p:spPr>
          <a:xfrm>
            <a:off x="7730748" y="6176745"/>
            <a:ext cx="193674" cy="139700"/>
          </a:xfrm>
          <a:prstGeom prst="upArrow">
            <a:avLst/>
          </a:prstGeom>
        </p:spPr>
        <p:style>
          <a:lnRef idx="2">
            <a:schemeClr val="accent1"/>
          </a:lnRef>
          <a:fillRef idx="1">
            <a:schemeClr val="lt1"/>
          </a:fillRef>
          <a:effectRef idx="0">
            <a:schemeClr val="accent1"/>
          </a:effectRef>
          <a:fontRef idx="minor">
            <a:schemeClr val="dk1"/>
          </a:fontRef>
        </p:style>
        <p:txBody>
          <a:bodyPr anchor="ctr"/>
          <a:lstStyle/>
          <a:p>
            <a:pPr algn="ctr" eaLnBrk="0" fontAlgn="auto" hangingPunct="0">
              <a:lnSpc>
                <a:spcPct val="90000"/>
              </a:lnSpc>
              <a:spcBef>
                <a:spcPts val="0"/>
              </a:spcBef>
              <a:spcAft>
                <a:spcPts val="0"/>
              </a:spcAft>
              <a:buClr>
                <a:schemeClr val="bg1"/>
              </a:buClr>
              <a:buFont typeface="Times New Roman" pitchFamily="18" charset="0"/>
              <a:buNone/>
              <a:defRPr/>
            </a:pPr>
            <a:endParaRPr lang="zh-CN" altLang="en-US">
              <a:solidFill>
                <a:schemeClr val="tx1"/>
              </a:solidFill>
            </a:endParaRPr>
          </a:p>
        </p:txBody>
      </p:sp>
      <p:sp>
        <p:nvSpPr>
          <p:cNvPr id="75" name="上箭头 60">
            <a:extLst>
              <a:ext uri="{FF2B5EF4-FFF2-40B4-BE49-F238E27FC236}">
                <a16:creationId xmlns:a16="http://schemas.microsoft.com/office/drawing/2014/main" id="{502BB6FC-1674-4A16-9171-978C8D047CA9}"/>
              </a:ext>
            </a:extLst>
          </p:cNvPr>
          <p:cNvSpPr/>
          <p:nvPr/>
        </p:nvSpPr>
        <p:spPr>
          <a:xfrm>
            <a:off x="8024157" y="6176745"/>
            <a:ext cx="193674" cy="139700"/>
          </a:xfrm>
          <a:prstGeom prst="upArrow">
            <a:avLst/>
          </a:prstGeom>
        </p:spPr>
        <p:style>
          <a:lnRef idx="2">
            <a:schemeClr val="accent1"/>
          </a:lnRef>
          <a:fillRef idx="1">
            <a:schemeClr val="lt1"/>
          </a:fillRef>
          <a:effectRef idx="0">
            <a:schemeClr val="accent1"/>
          </a:effectRef>
          <a:fontRef idx="minor">
            <a:schemeClr val="dk1"/>
          </a:fontRef>
        </p:style>
        <p:txBody>
          <a:bodyPr anchor="ctr"/>
          <a:lstStyle/>
          <a:p>
            <a:pPr algn="ctr" eaLnBrk="0" fontAlgn="auto" hangingPunct="0">
              <a:lnSpc>
                <a:spcPct val="90000"/>
              </a:lnSpc>
              <a:spcBef>
                <a:spcPts val="0"/>
              </a:spcBef>
              <a:spcAft>
                <a:spcPts val="0"/>
              </a:spcAft>
              <a:buClr>
                <a:schemeClr val="bg1"/>
              </a:buClr>
              <a:buFont typeface="Times New Roman" pitchFamily="18" charset="0"/>
              <a:buNone/>
              <a:defRPr/>
            </a:pPr>
            <a:endParaRPr lang="zh-CN" altLang="en-US">
              <a:solidFill>
                <a:schemeClr val="tx1"/>
              </a:solidFill>
            </a:endParaRPr>
          </a:p>
        </p:txBody>
      </p:sp>
      <p:sp>
        <p:nvSpPr>
          <p:cNvPr id="76" name="上箭头 60">
            <a:extLst>
              <a:ext uri="{FF2B5EF4-FFF2-40B4-BE49-F238E27FC236}">
                <a16:creationId xmlns:a16="http://schemas.microsoft.com/office/drawing/2014/main" id="{858A59FF-7EB4-4D19-9E56-A01160676405}"/>
              </a:ext>
            </a:extLst>
          </p:cNvPr>
          <p:cNvSpPr/>
          <p:nvPr/>
        </p:nvSpPr>
        <p:spPr>
          <a:xfrm>
            <a:off x="8317566" y="6176745"/>
            <a:ext cx="193674" cy="139700"/>
          </a:xfrm>
          <a:prstGeom prst="upArrow">
            <a:avLst/>
          </a:prstGeom>
        </p:spPr>
        <p:style>
          <a:lnRef idx="2">
            <a:schemeClr val="accent1"/>
          </a:lnRef>
          <a:fillRef idx="1">
            <a:schemeClr val="lt1"/>
          </a:fillRef>
          <a:effectRef idx="0">
            <a:schemeClr val="accent1"/>
          </a:effectRef>
          <a:fontRef idx="minor">
            <a:schemeClr val="dk1"/>
          </a:fontRef>
        </p:style>
        <p:txBody>
          <a:bodyPr anchor="ctr"/>
          <a:lstStyle/>
          <a:p>
            <a:pPr algn="ctr" eaLnBrk="0" fontAlgn="auto" hangingPunct="0">
              <a:lnSpc>
                <a:spcPct val="90000"/>
              </a:lnSpc>
              <a:spcBef>
                <a:spcPts val="0"/>
              </a:spcBef>
              <a:spcAft>
                <a:spcPts val="0"/>
              </a:spcAft>
              <a:buClr>
                <a:schemeClr val="bg1"/>
              </a:buClr>
              <a:buFont typeface="Times New Roman" pitchFamily="18" charset="0"/>
              <a:buNone/>
              <a:defRPr/>
            </a:pPr>
            <a:endParaRPr lang="zh-CN" altLang="en-US">
              <a:solidFill>
                <a:schemeClr val="tx1"/>
              </a:solidFill>
            </a:endParaRPr>
          </a:p>
        </p:txBody>
      </p:sp>
      <p:sp>
        <p:nvSpPr>
          <p:cNvPr id="77" name="上箭头 60">
            <a:extLst>
              <a:ext uri="{FF2B5EF4-FFF2-40B4-BE49-F238E27FC236}">
                <a16:creationId xmlns:a16="http://schemas.microsoft.com/office/drawing/2014/main" id="{3882E8F3-BFC4-4D3E-819D-94107E6B57F8}"/>
              </a:ext>
            </a:extLst>
          </p:cNvPr>
          <p:cNvSpPr/>
          <p:nvPr/>
        </p:nvSpPr>
        <p:spPr>
          <a:xfrm>
            <a:off x="5676885" y="6176745"/>
            <a:ext cx="193674" cy="139700"/>
          </a:xfrm>
          <a:prstGeom prst="upArrow">
            <a:avLst/>
          </a:prstGeom>
        </p:spPr>
        <p:style>
          <a:lnRef idx="2">
            <a:schemeClr val="accent1"/>
          </a:lnRef>
          <a:fillRef idx="1">
            <a:schemeClr val="lt1"/>
          </a:fillRef>
          <a:effectRef idx="0">
            <a:schemeClr val="accent1"/>
          </a:effectRef>
          <a:fontRef idx="minor">
            <a:schemeClr val="dk1"/>
          </a:fontRef>
        </p:style>
        <p:txBody>
          <a:bodyPr anchor="ctr"/>
          <a:lstStyle/>
          <a:p>
            <a:pPr algn="ctr" eaLnBrk="0" fontAlgn="auto" hangingPunct="0">
              <a:lnSpc>
                <a:spcPct val="90000"/>
              </a:lnSpc>
              <a:spcBef>
                <a:spcPts val="0"/>
              </a:spcBef>
              <a:spcAft>
                <a:spcPts val="0"/>
              </a:spcAft>
              <a:buClr>
                <a:schemeClr val="bg1"/>
              </a:buClr>
              <a:buFont typeface="Times New Roman" pitchFamily="18" charset="0"/>
              <a:buNone/>
              <a:defRPr/>
            </a:pPr>
            <a:endParaRPr lang="zh-CN" altLang="en-US">
              <a:solidFill>
                <a:schemeClr val="tx1"/>
              </a:solidFill>
            </a:endParaRPr>
          </a:p>
        </p:txBody>
      </p:sp>
      <p:sp>
        <p:nvSpPr>
          <p:cNvPr id="78" name="上箭头 60">
            <a:extLst>
              <a:ext uri="{FF2B5EF4-FFF2-40B4-BE49-F238E27FC236}">
                <a16:creationId xmlns:a16="http://schemas.microsoft.com/office/drawing/2014/main" id="{AA3E418B-7B8A-463D-8583-88B30A00E2B8}"/>
              </a:ext>
            </a:extLst>
          </p:cNvPr>
          <p:cNvSpPr/>
          <p:nvPr/>
        </p:nvSpPr>
        <p:spPr>
          <a:xfrm>
            <a:off x="8610977" y="6176745"/>
            <a:ext cx="193674" cy="139700"/>
          </a:xfrm>
          <a:prstGeom prst="upArrow">
            <a:avLst/>
          </a:prstGeom>
        </p:spPr>
        <p:style>
          <a:lnRef idx="2">
            <a:schemeClr val="accent1"/>
          </a:lnRef>
          <a:fillRef idx="1">
            <a:schemeClr val="lt1"/>
          </a:fillRef>
          <a:effectRef idx="0">
            <a:schemeClr val="accent1"/>
          </a:effectRef>
          <a:fontRef idx="minor">
            <a:schemeClr val="dk1"/>
          </a:fontRef>
        </p:style>
        <p:txBody>
          <a:bodyPr anchor="ctr"/>
          <a:lstStyle/>
          <a:p>
            <a:pPr algn="ctr" eaLnBrk="0" fontAlgn="auto" hangingPunct="0">
              <a:lnSpc>
                <a:spcPct val="90000"/>
              </a:lnSpc>
              <a:spcBef>
                <a:spcPts val="0"/>
              </a:spcBef>
              <a:spcAft>
                <a:spcPts val="0"/>
              </a:spcAft>
              <a:buClr>
                <a:schemeClr val="bg1"/>
              </a:buClr>
              <a:buFont typeface="Times New Roman" pitchFamily="18" charset="0"/>
              <a:buNone/>
              <a:defRPr/>
            </a:pPr>
            <a:endParaRPr lang="zh-CN" altLang="en-US">
              <a:solidFill>
                <a:schemeClr val="tx1"/>
              </a:solidFill>
            </a:endParaRPr>
          </a:p>
        </p:txBody>
      </p:sp>
      <p:sp>
        <p:nvSpPr>
          <p:cNvPr id="79" name="上箭头 60">
            <a:extLst>
              <a:ext uri="{FF2B5EF4-FFF2-40B4-BE49-F238E27FC236}">
                <a16:creationId xmlns:a16="http://schemas.microsoft.com/office/drawing/2014/main" id="{297913AB-65A0-423F-ACFF-6DFFD908908F}"/>
              </a:ext>
            </a:extLst>
          </p:cNvPr>
          <p:cNvSpPr/>
          <p:nvPr/>
        </p:nvSpPr>
        <p:spPr>
          <a:xfrm>
            <a:off x="5383476" y="6176745"/>
            <a:ext cx="193674" cy="139700"/>
          </a:xfrm>
          <a:prstGeom prst="upArrow">
            <a:avLst/>
          </a:prstGeom>
        </p:spPr>
        <p:style>
          <a:lnRef idx="2">
            <a:schemeClr val="accent1"/>
          </a:lnRef>
          <a:fillRef idx="1">
            <a:schemeClr val="lt1"/>
          </a:fillRef>
          <a:effectRef idx="0">
            <a:schemeClr val="accent1"/>
          </a:effectRef>
          <a:fontRef idx="minor">
            <a:schemeClr val="dk1"/>
          </a:fontRef>
        </p:style>
        <p:txBody>
          <a:bodyPr anchor="ctr"/>
          <a:lstStyle/>
          <a:p>
            <a:pPr algn="ctr" eaLnBrk="0" fontAlgn="auto" hangingPunct="0">
              <a:lnSpc>
                <a:spcPct val="90000"/>
              </a:lnSpc>
              <a:spcBef>
                <a:spcPts val="0"/>
              </a:spcBef>
              <a:spcAft>
                <a:spcPts val="0"/>
              </a:spcAft>
              <a:buClr>
                <a:schemeClr val="bg1"/>
              </a:buClr>
              <a:buFont typeface="Times New Roman" pitchFamily="18" charset="0"/>
              <a:buNone/>
              <a:defRPr/>
            </a:pPr>
            <a:endParaRPr lang="zh-CN" altLang="en-US">
              <a:solidFill>
                <a:schemeClr val="tx1"/>
              </a:solidFill>
            </a:endParaRPr>
          </a:p>
        </p:txBody>
      </p:sp>
    </p:spTree>
    <p:extLst>
      <p:ext uri="{BB962C8B-B14F-4D97-AF65-F5344CB8AC3E}">
        <p14:creationId xmlns:p14="http://schemas.microsoft.com/office/powerpoint/2010/main" val="23838935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66"/>
                                        </p:tgtEl>
                                        <p:attrNameLst>
                                          <p:attrName>style.visibility</p:attrName>
                                        </p:attrNameLst>
                                      </p:cBhvr>
                                      <p:to>
                                        <p:strVal val="visible"/>
                                      </p:to>
                                    </p:set>
                                    <p:animEffect transition="in" filter="box(in)">
                                      <p:cBhvr>
                                        <p:cTn id="7" dur="500"/>
                                        <p:tgtEl>
                                          <p:spTgt spid="6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8"/>
                                        </p:tgtEl>
                                        <p:attrNameLst>
                                          <p:attrName>style.visibility</p:attrName>
                                        </p:attrNameLst>
                                      </p:cBhvr>
                                      <p:to>
                                        <p:strVal val="visible"/>
                                      </p:to>
                                    </p:set>
                                    <p:animEffect transition="in" filter="fade">
                                      <p:cBhvr>
                                        <p:cTn id="12" dur="500"/>
                                        <p:tgtEl>
                                          <p:spTgt spid="68"/>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grpId="0" nodeType="clickEffect">
                                  <p:stCondLst>
                                    <p:cond delay="0"/>
                                  </p:stCondLst>
                                  <p:childTnLst>
                                    <p:set>
                                      <p:cBhvr>
                                        <p:cTn id="26" dur="1" fill="hold">
                                          <p:stCondLst>
                                            <p:cond delay="0"/>
                                          </p:stCondLst>
                                        </p:cTn>
                                        <p:tgtEl>
                                          <p:spTgt spid="57"/>
                                        </p:tgtEl>
                                        <p:attrNameLst>
                                          <p:attrName>style.visibility</p:attrName>
                                        </p:attrNameLst>
                                      </p:cBhvr>
                                      <p:to>
                                        <p:strVal val="visible"/>
                                      </p:to>
                                    </p:set>
                                    <p:animEffect transition="in" filter="box(in)">
                                      <p:cBhvr>
                                        <p:cTn id="27" dur="500"/>
                                        <p:tgtEl>
                                          <p:spTgt spid="57"/>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61"/>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58"/>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69"/>
                                        </p:tgtEl>
                                        <p:attrNameLst>
                                          <p:attrName>style.visibility</p:attrName>
                                        </p:attrNameLst>
                                      </p:cBhvr>
                                      <p:to>
                                        <p:strVal val="visible"/>
                                      </p:to>
                                    </p:set>
                                  </p:childTnLst>
                                </p:cTn>
                              </p:par>
                              <p:par>
                                <p:cTn id="36" presetID="1" presetClass="entr" presetSubtype="0" fill="hold" grpId="0" nodeType="withEffect">
                                  <p:stCondLst>
                                    <p:cond delay="0"/>
                                  </p:stCondLst>
                                  <p:childTnLst>
                                    <p:set>
                                      <p:cBhvr>
                                        <p:cTn id="37" dur="1" fill="hold">
                                          <p:stCondLst>
                                            <p:cond delay="0"/>
                                          </p:stCondLst>
                                        </p:cTn>
                                        <p:tgtEl>
                                          <p:spTgt spid="70"/>
                                        </p:tgtEl>
                                        <p:attrNameLst>
                                          <p:attrName>style.visibility</p:attrName>
                                        </p:attrNameLst>
                                      </p:cBhvr>
                                      <p:to>
                                        <p:strVal val="visible"/>
                                      </p:to>
                                    </p:set>
                                  </p:childTnLst>
                                </p:cTn>
                              </p:par>
                              <p:par>
                                <p:cTn id="38" presetID="1" presetClass="entr" presetSubtype="0" fill="hold" grpId="0" nodeType="withEffect">
                                  <p:stCondLst>
                                    <p:cond delay="0"/>
                                  </p:stCondLst>
                                  <p:childTnLst>
                                    <p:set>
                                      <p:cBhvr>
                                        <p:cTn id="39" dur="1" fill="hold">
                                          <p:stCondLst>
                                            <p:cond delay="0"/>
                                          </p:stCondLst>
                                        </p:cTn>
                                        <p:tgtEl>
                                          <p:spTgt spid="71"/>
                                        </p:tgtEl>
                                        <p:attrNameLst>
                                          <p:attrName>style.visibility</p:attrName>
                                        </p:attrNameLst>
                                      </p:cBhvr>
                                      <p:to>
                                        <p:strVal val="visible"/>
                                      </p:to>
                                    </p:set>
                                  </p:childTnLst>
                                </p:cTn>
                              </p:par>
                              <p:par>
                                <p:cTn id="40" presetID="1" presetClass="entr" presetSubtype="0" fill="hold" grpId="0" nodeType="withEffect">
                                  <p:stCondLst>
                                    <p:cond delay="0"/>
                                  </p:stCondLst>
                                  <p:childTnLst>
                                    <p:set>
                                      <p:cBhvr>
                                        <p:cTn id="41" dur="1" fill="hold">
                                          <p:stCondLst>
                                            <p:cond delay="0"/>
                                          </p:stCondLst>
                                        </p:cTn>
                                        <p:tgtEl>
                                          <p:spTgt spid="72"/>
                                        </p:tgtEl>
                                        <p:attrNameLst>
                                          <p:attrName>style.visibility</p:attrName>
                                        </p:attrNameLst>
                                      </p:cBhvr>
                                      <p:to>
                                        <p:strVal val="visible"/>
                                      </p:to>
                                    </p:set>
                                  </p:childTnLst>
                                </p:cTn>
                              </p:par>
                              <p:par>
                                <p:cTn id="42" presetID="1" presetClass="entr" presetSubtype="0" fill="hold" grpId="0" nodeType="withEffect">
                                  <p:stCondLst>
                                    <p:cond delay="0"/>
                                  </p:stCondLst>
                                  <p:childTnLst>
                                    <p:set>
                                      <p:cBhvr>
                                        <p:cTn id="43" dur="1" fill="hold">
                                          <p:stCondLst>
                                            <p:cond delay="0"/>
                                          </p:stCondLst>
                                        </p:cTn>
                                        <p:tgtEl>
                                          <p:spTgt spid="73"/>
                                        </p:tgtEl>
                                        <p:attrNameLst>
                                          <p:attrName>style.visibility</p:attrName>
                                        </p:attrNameLst>
                                      </p:cBhvr>
                                      <p:to>
                                        <p:strVal val="visible"/>
                                      </p:to>
                                    </p:set>
                                  </p:childTnLst>
                                </p:cTn>
                              </p:par>
                              <p:par>
                                <p:cTn id="44" presetID="1" presetClass="entr" presetSubtype="0" fill="hold" grpId="0" nodeType="withEffect">
                                  <p:stCondLst>
                                    <p:cond delay="0"/>
                                  </p:stCondLst>
                                  <p:childTnLst>
                                    <p:set>
                                      <p:cBhvr>
                                        <p:cTn id="45" dur="1" fill="hold">
                                          <p:stCondLst>
                                            <p:cond delay="0"/>
                                          </p:stCondLst>
                                        </p:cTn>
                                        <p:tgtEl>
                                          <p:spTgt spid="74"/>
                                        </p:tgtEl>
                                        <p:attrNameLst>
                                          <p:attrName>style.visibility</p:attrName>
                                        </p:attrNameLst>
                                      </p:cBhvr>
                                      <p:to>
                                        <p:strVal val="visible"/>
                                      </p:to>
                                    </p:set>
                                  </p:childTnLst>
                                </p:cTn>
                              </p:par>
                              <p:par>
                                <p:cTn id="46" presetID="1" presetClass="entr" presetSubtype="0" fill="hold" grpId="0" nodeType="withEffect">
                                  <p:stCondLst>
                                    <p:cond delay="0"/>
                                  </p:stCondLst>
                                  <p:childTnLst>
                                    <p:set>
                                      <p:cBhvr>
                                        <p:cTn id="47" dur="1" fill="hold">
                                          <p:stCondLst>
                                            <p:cond delay="0"/>
                                          </p:stCondLst>
                                        </p:cTn>
                                        <p:tgtEl>
                                          <p:spTgt spid="75"/>
                                        </p:tgtEl>
                                        <p:attrNameLst>
                                          <p:attrName>style.visibility</p:attrName>
                                        </p:attrNameLst>
                                      </p:cBhvr>
                                      <p:to>
                                        <p:strVal val="visible"/>
                                      </p:to>
                                    </p:set>
                                  </p:childTnLst>
                                </p:cTn>
                              </p:par>
                              <p:par>
                                <p:cTn id="48" presetID="1" presetClass="entr" presetSubtype="0" fill="hold" grpId="0" nodeType="withEffect">
                                  <p:stCondLst>
                                    <p:cond delay="0"/>
                                  </p:stCondLst>
                                  <p:childTnLst>
                                    <p:set>
                                      <p:cBhvr>
                                        <p:cTn id="49" dur="1" fill="hold">
                                          <p:stCondLst>
                                            <p:cond delay="0"/>
                                          </p:stCondLst>
                                        </p:cTn>
                                        <p:tgtEl>
                                          <p:spTgt spid="76"/>
                                        </p:tgtEl>
                                        <p:attrNameLst>
                                          <p:attrName>style.visibility</p:attrName>
                                        </p:attrNameLst>
                                      </p:cBhvr>
                                      <p:to>
                                        <p:strVal val="visible"/>
                                      </p:to>
                                    </p:set>
                                  </p:childTnLst>
                                </p:cTn>
                              </p:par>
                              <p:par>
                                <p:cTn id="50" presetID="1" presetClass="entr" presetSubtype="0" fill="hold" grpId="0" nodeType="withEffect">
                                  <p:stCondLst>
                                    <p:cond delay="0"/>
                                  </p:stCondLst>
                                  <p:childTnLst>
                                    <p:set>
                                      <p:cBhvr>
                                        <p:cTn id="51" dur="1" fill="hold">
                                          <p:stCondLst>
                                            <p:cond delay="0"/>
                                          </p:stCondLst>
                                        </p:cTn>
                                        <p:tgtEl>
                                          <p:spTgt spid="77"/>
                                        </p:tgtEl>
                                        <p:attrNameLst>
                                          <p:attrName>style.visibility</p:attrName>
                                        </p:attrNameLst>
                                      </p:cBhvr>
                                      <p:to>
                                        <p:strVal val="visible"/>
                                      </p:to>
                                    </p:set>
                                  </p:childTnLst>
                                </p:cTn>
                              </p:par>
                              <p:par>
                                <p:cTn id="52" presetID="1" presetClass="entr" presetSubtype="0" fill="hold" grpId="0" nodeType="withEffect">
                                  <p:stCondLst>
                                    <p:cond delay="0"/>
                                  </p:stCondLst>
                                  <p:childTnLst>
                                    <p:set>
                                      <p:cBhvr>
                                        <p:cTn id="53" dur="1" fill="hold">
                                          <p:stCondLst>
                                            <p:cond delay="0"/>
                                          </p:stCondLst>
                                        </p:cTn>
                                        <p:tgtEl>
                                          <p:spTgt spid="78"/>
                                        </p:tgtEl>
                                        <p:attrNameLst>
                                          <p:attrName>style.visibility</p:attrName>
                                        </p:attrNameLst>
                                      </p:cBhvr>
                                      <p:to>
                                        <p:strVal val="visible"/>
                                      </p:to>
                                    </p:set>
                                  </p:childTnLst>
                                </p:cTn>
                              </p:par>
                              <p:par>
                                <p:cTn id="54" presetID="1" presetClass="entr" presetSubtype="0" fill="hold" grpId="0" nodeType="withEffect">
                                  <p:stCondLst>
                                    <p:cond delay="0"/>
                                  </p:stCondLst>
                                  <p:childTnLst>
                                    <p:set>
                                      <p:cBhvr>
                                        <p:cTn id="55" dur="1" fill="hold">
                                          <p:stCondLst>
                                            <p:cond delay="0"/>
                                          </p:stCondLst>
                                        </p:cTn>
                                        <p:tgtEl>
                                          <p:spTgt spid="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P spid="58" grpId="0"/>
      <p:bldP spid="59" grpId="0" animBg="1"/>
      <p:bldP spid="60" grpId="0"/>
      <p:bldP spid="61" grpId="0" animBg="1"/>
      <p:bldP spid="66" grpId="0" animBg="1"/>
      <p:bldP spid="68" grpId="0"/>
      <p:bldP spid="69" grpId="0" animBg="1"/>
      <p:bldP spid="70" grpId="0" animBg="1"/>
      <p:bldP spid="71" grpId="0" animBg="1"/>
      <p:bldP spid="72" grpId="0" animBg="1"/>
      <p:bldP spid="73" grpId="0" animBg="1"/>
      <p:bldP spid="74" grpId="0" animBg="1"/>
      <p:bldP spid="75" grpId="0" animBg="1"/>
      <p:bldP spid="76" grpId="0" animBg="1"/>
      <p:bldP spid="77" grpId="0" animBg="1"/>
      <p:bldP spid="78" grpId="0" animBg="1"/>
      <p:bldP spid="79"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以人为中心的软件工程</a:t>
            </a:r>
          </a:p>
        </p:txBody>
      </p:sp>
      <p:sp>
        <p:nvSpPr>
          <p:cNvPr id="48131" name="Rectangle 7"/>
          <p:cNvSpPr>
            <a:spLocks noGrp="1" noChangeArrowheads="1"/>
          </p:cNvSpPr>
          <p:nvPr>
            <p:ph sz="quarter" idx="1"/>
          </p:nvPr>
        </p:nvSpPr>
        <p:spPr>
          <a:xfrm>
            <a:off x="457200" y="957532"/>
            <a:ext cx="6728908" cy="5607170"/>
          </a:xfrm>
          <a:noFill/>
          <a:extLst>
            <a:ext uri="{91240B29-F687-4F45-9708-019B960494DF}">
              <a14:hiddenLine xmlns:a14="http://schemas.microsoft.com/office/drawing/2010/main" w="9525">
                <a:solidFill>
                  <a:schemeClr val="tx1"/>
                </a:solidFill>
                <a:miter lim="800000"/>
                <a:headEnd/>
                <a:tailEnd/>
              </a14:hiddenLine>
            </a:ext>
          </a:extLst>
        </p:spPr>
        <p:txBody>
          <a:bodyPr lIns="0"/>
          <a:lstStyle/>
          <a:p>
            <a:pPr marL="168275" indent="-168275" eaLnBrk="1" hangingPunct="1">
              <a:buFont typeface="Arial" pitchFamily="34" charset="0"/>
              <a:buNone/>
              <a:tabLst>
                <a:tab pos="3946525" algn="l"/>
              </a:tabLst>
            </a:pPr>
            <a:r>
              <a:rPr lang="zh-CN" altLang="en-US" dirty="0">
                <a:solidFill>
                  <a:srgbClr val="FF0000"/>
                </a:solidFill>
                <a:latin typeface="Arial" pitchFamily="34" charset="0"/>
              </a:rPr>
              <a:t>“</a:t>
            </a:r>
            <a:r>
              <a:rPr lang="en-US" altLang="zh-CN" dirty="0">
                <a:solidFill>
                  <a:srgbClr val="FF0000"/>
                </a:solidFill>
              </a:rPr>
              <a:t>Software is the most complex task ever undertaken by humanity</a:t>
            </a:r>
            <a:r>
              <a:rPr lang="en-US" altLang="zh-CN" dirty="0">
                <a:solidFill>
                  <a:srgbClr val="FF0000"/>
                </a:solidFill>
                <a:latin typeface="Arial" pitchFamily="34" charset="0"/>
              </a:rPr>
              <a:t>…”</a:t>
            </a:r>
            <a:endParaRPr lang="en-US" altLang="zh-CN" dirty="0">
              <a:solidFill>
                <a:srgbClr val="FF0000"/>
              </a:solidFill>
            </a:endParaRPr>
          </a:p>
          <a:p>
            <a:pPr marL="168275" indent="-168275" eaLnBrk="1" hangingPunct="1">
              <a:buFont typeface="Arial" pitchFamily="34" charset="0"/>
              <a:buNone/>
              <a:tabLst>
                <a:tab pos="3946525" algn="l"/>
              </a:tabLst>
            </a:pPr>
            <a:endParaRPr lang="zh-CN" altLang="en-US" sz="2800" dirty="0">
              <a:solidFill>
                <a:srgbClr val="FF0000"/>
              </a:solidFill>
            </a:endParaRPr>
          </a:p>
        </p:txBody>
      </p:sp>
      <p:sp>
        <p:nvSpPr>
          <p:cNvPr id="48132" name="Rectangle 8"/>
          <p:cNvSpPr>
            <a:spLocks noChangeArrowheads="1"/>
          </p:cNvSpPr>
          <p:nvPr/>
        </p:nvSpPr>
        <p:spPr bwMode="auto">
          <a:xfrm>
            <a:off x="-175337" y="2180915"/>
            <a:ext cx="6780213" cy="814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p>
            <a:pPr marL="342900" indent="-342900" algn="r">
              <a:lnSpc>
                <a:spcPts val="2400"/>
              </a:lnSpc>
              <a:spcAft>
                <a:spcPts val="1200"/>
              </a:spcAft>
              <a:buClr>
                <a:schemeClr val="accent1"/>
              </a:buClr>
              <a:buFont typeface="Futura Md BT"/>
              <a:buChar char=" "/>
            </a:pPr>
            <a:r>
              <a:rPr lang="en-US" altLang="zh-CN" sz="1600" i="1" dirty="0">
                <a:solidFill>
                  <a:srgbClr val="323232"/>
                </a:solidFill>
                <a:latin typeface="Trebuchet MS" pitchFamily="34" charset="0"/>
              </a:rPr>
              <a:t>- F.</a:t>
            </a:r>
            <a:r>
              <a:rPr lang="zh-CN" altLang="en-US" sz="1600" i="1" dirty="0">
                <a:solidFill>
                  <a:srgbClr val="323232"/>
                </a:solidFill>
                <a:latin typeface="Trebuchet MS" pitchFamily="34" charset="0"/>
              </a:rPr>
              <a:t> </a:t>
            </a:r>
            <a:r>
              <a:rPr lang="en-US" altLang="zh-CN" sz="1600" i="1" dirty="0">
                <a:solidFill>
                  <a:srgbClr val="323232"/>
                </a:solidFill>
                <a:latin typeface="Trebuchet MS" pitchFamily="34" charset="0"/>
              </a:rPr>
              <a:t>P.</a:t>
            </a:r>
            <a:r>
              <a:rPr lang="zh-CN" altLang="en-US" sz="1600" i="1" dirty="0">
                <a:solidFill>
                  <a:srgbClr val="323232"/>
                </a:solidFill>
                <a:latin typeface="Trebuchet MS" pitchFamily="34" charset="0"/>
              </a:rPr>
              <a:t> </a:t>
            </a:r>
            <a:r>
              <a:rPr lang="en-US" altLang="zh-CN" sz="1600" i="1" dirty="0">
                <a:solidFill>
                  <a:srgbClr val="323232"/>
                </a:solidFill>
                <a:latin typeface="Trebuchet MS" pitchFamily="34" charset="0"/>
              </a:rPr>
              <a:t>Brooks, Jr. </a:t>
            </a:r>
            <a:br>
              <a:rPr lang="en-US" altLang="zh-CN" sz="1600" i="1" dirty="0">
                <a:solidFill>
                  <a:srgbClr val="323232"/>
                </a:solidFill>
                <a:latin typeface="Trebuchet MS" pitchFamily="34" charset="0"/>
              </a:rPr>
            </a:br>
            <a:endParaRPr lang="zh-CN" altLang="en-US" sz="1600" i="1" dirty="0">
              <a:solidFill>
                <a:srgbClr val="323232"/>
              </a:solidFill>
              <a:latin typeface="Trebuchet MS" pitchFamily="34" charset="0"/>
            </a:endParaRPr>
          </a:p>
        </p:txBody>
      </p:sp>
      <p:sp>
        <p:nvSpPr>
          <p:cNvPr id="48133" name="Rectangle 9"/>
          <p:cNvSpPr>
            <a:spLocks noChangeArrowheads="1"/>
          </p:cNvSpPr>
          <p:nvPr/>
        </p:nvSpPr>
        <p:spPr bwMode="auto">
          <a:xfrm>
            <a:off x="427038" y="3671888"/>
            <a:ext cx="8283575" cy="1668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p>
            <a:pPr marL="342900" indent="-342900">
              <a:lnSpc>
                <a:spcPts val="2400"/>
              </a:lnSpc>
              <a:spcAft>
                <a:spcPts val="1200"/>
              </a:spcAft>
              <a:buClr>
                <a:schemeClr val="accent1"/>
              </a:buClr>
              <a:buFont typeface="Futura Md BT"/>
              <a:buChar char=" "/>
            </a:pPr>
            <a:r>
              <a:rPr lang="en-US" altLang="zh-CN" sz="2000" dirty="0">
                <a:solidFill>
                  <a:srgbClr val="323232"/>
                </a:solidFill>
                <a:latin typeface="Trebuchet MS" pitchFamily="34" charset="0"/>
              </a:rPr>
              <a:t>Software development is an R&amp;D activity with high levels of </a:t>
            </a:r>
            <a:r>
              <a:rPr lang="en-US" altLang="zh-CN" sz="2000" b="1" dirty="0">
                <a:solidFill>
                  <a:srgbClr val="323232"/>
                </a:solidFill>
                <a:latin typeface="Trebuchet MS" pitchFamily="34" charset="0"/>
              </a:rPr>
              <a:t>inherent variability, creativity, and knowledge creation</a:t>
            </a:r>
            <a:r>
              <a:rPr lang="en-US" altLang="zh-CN" sz="2000" dirty="0">
                <a:solidFill>
                  <a:srgbClr val="323232"/>
                </a:solidFill>
                <a:latin typeface="Trebuchet MS" pitchFamily="34" charset="0"/>
              </a:rPr>
              <a:t>. </a:t>
            </a:r>
            <a:br>
              <a:rPr lang="en-US" altLang="zh-CN" sz="2000" dirty="0">
                <a:solidFill>
                  <a:srgbClr val="323232"/>
                </a:solidFill>
                <a:latin typeface="Trebuchet MS" pitchFamily="34" charset="0"/>
              </a:rPr>
            </a:br>
            <a:r>
              <a:rPr lang="en-US" altLang="zh-CN" sz="2000" dirty="0">
                <a:solidFill>
                  <a:srgbClr val="323232"/>
                </a:solidFill>
                <a:latin typeface="Trebuchet MS" pitchFamily="34" charset="0"/>
              </a:rPr>
              <a:t>It is not predictable, repeatable </a:t>
            </a:r>
            <a:r>
              <a:rPr lang="zh-CN" altLang="en-US" sz="2000" dirty="0">
                <a:solidFill>
                  <a:srgbClr val="323232"/>
                </a:solidFill>
                <a:latin typeface="Trebuchet MS" pitchFamily="34" charset="0"/>
              </a:rPr>
              <a:t>manufacturing</a:t>
            </a:r>
            <a:r>
              <a:rPr lang="en-US" altLang="zh-CN" sz="2000" dirty="0">
                <a:solidFill>
                  <a:srgbClr val="323232"/>
                </a:solidFill>
                <a:latin typeface="Trebuchet MS" pitchFamily="34" charset="0"/>
              </a:rPr>
              <a:t>.</a:t>
            </a:r>
          </a:p>
          <a:p>
            <a:pPr marL="342900" indent="-342900">
              <a:lnSpc>
                <a:spcPct val="150000"/>
              </a:lnSpc>
              <a:spcAft>
                <a:spcPts val="1200"/>
              </a:spcAft>
              <a:buClr>
                <a:schemeClr val="accent1"/>
              </a:buClr>
              <a:buFont typeface="Futura Md BT"/>
              <a:buChar char=" "/>
            </a:pPr>
            <a:r>
              <a:rPr lang="zh-CN" altLang="en-US" sz="2000" dirty="0">
                <a:solidFill>
                  <a:srgbClr val="323232"/>
                </a:solidFill>
                <a:latin typeface="微软雅黑" panose="020B0503020204020204" pitchFamily="34" charset="-122"/>
                <a:ea typeface="微软雅黑" panose="020B0503020204020204" pitchFamily="34" charset="-122"/>
              </a:rPr>
              <a:t>软件开发是具有很高的</a:t>
            </a:r>
            <a:r>
              <a:rPr lang="zh-CN" altLang="en-US" sz="2000" b="1" dirty="0">
                <a:solidFill>
                  <a:srgbClr val="323232"/>
                </a:solidFill>
                <a:latin typeface="微软雅黑" panose="020B0503020204020204" pitchFamily="34" charset="-122"/>
                <a:ea typeface="微软雅黑" panose="020B0503020204020204" pitchFamily="34" charset="-122"/>
              </a:rPr>
              <a:t>内在可变性</a:t>
            </a:r>
            <a:r>
              <a:rPr lang="zh-CN" altLang="en-US" sz="2000" dirty="0">
                <a:solidFill>
                  <a:srgbClr val="323232"/>
                </a:solidFill>
                <a:latin typeface="微软雅黑" panose="020B0503020204020204" pitchFamily="34" charset="-122"/>
                <a:ea typeface="微软雅黑" panose="020B0503020204020204" pitchFamily="34" charset="-122"/>
              </a:rPr>
              <a:t>、</a:t>
            </a:r>
            <a:r>
              <a:rPr lang="zh-CN" altLang="en-US" sz="2000" b="1" dirty="0">
                <a:solidFill>
                  <a:srgbClr val="323232"/>
                </a:solidFill>
                <a:latin typeface="微软雅黑" panose="020B0503020204020204" pitchFamily="34" charset="-122"/>
                <a:ea typeface="微软雅黑" panose="020B0503020204020204" pitchFamily="34" charset="-122"/>
              </a:rPr>
              <a:t>创造性</a:t>
            </a:r>
            <a:r>
              <a:rPr lang="zh-CN" altLang="en-US" sz="2000" dirty="0">
                <a:solidFill>
                  <a:srgbClr val="323232"/>
                </a:solidFill>
                <a:latin typeface="微软雅黑" panose="020B0503020204020204" pitchFamily="34" charset="-122"/>
                <a:ea typeface="微软雅黑" panose="020B0503020204020204" pitchFamily="34" charset="-122"/>
              </a:rPr>
              <a:t>和</a:t>
            </a:r>
            <a:r>
              <a:rPr lang="zh-CN" altLang="en-US" sz="2000" b="1" dirty="0">
                <a:solidFill>
                  <a:srgbClr val="323232"/>
                </a:solidFill>
                <a:latin typeface="微软雅黑" panose="020B0503020204020204" pitchFamily="34" charset="-122"/>
                <a:ea typeface="微软雅黑" panose="020B0503020204020204" pitchFamily="34" charset="-122"/>
              </a:rPr>
              <a:t>知识创造</a:t>
            </a:r>
            <a:r>
              <a:rPr lang="zh-CN" altLang="en-US" sz="2000" dirty="0">
                <a:solidFill>
                  <a:srgbClr val="323232"/>
                </a:solidFill>
                <a:latin typeface="微软雅黑" panose="020B0503020204020204" pitchFamily="34" charset="-122"/>
                <a:ea typeface="微软雅黑" panose="020B0503020204020204" pitchFamily="34" charset="-122"/>
              </a:rPr>
              <a:t>的研发活动。</a:t>
            </a:r>
            <a:br>
              <a:rPr lang="en-US" altLang="zh-CN" sz="2000" dirty="0">
                <a:solidFill>
                  <a:srgbClr val="323232"/>
                </a:solidFill>
                <a:latin typeface="微软雅黑" panose="020B0503020204020204" pitchFamily="34" charset="-122"/>
                <a:ea typeface="微软雅黑" panose="020B0503020204020204" pitchFamily="34" charset="-122"/>
              </a:rPr>
            </a:br>
            <a:r>
              <a:rPr lang="zh-CN" altLang="en-US" sz="2000" dirty="0">
                <a:solidFill>
                  <a:srgbClr val="323232"/>
                </a:solidFill>
                <a:latin typeface="微软雅黑" panose="020B0503020204020204" pitchFamily="34" charset="-122"/>
                <a:ea typeface="微软雅黑" panose="020B0503020204020204" pitchFamily="34" charset="-122"/>
              </a:rPr>
              <a:t>它不是可预测、可重复的制造。</a:t>
            </a:r>
            <a:r>
              <a:rPr lang="en-US" altLang="zh-CN" sz="2000" dirty="0">
                <a:solidFill>
                  <a:srgbClr val="323232"/>
                </a:solidFill>
                <a:latin typeface="微软雅黑" panose="020B0503020204020204" pitchFamily="34" charset="-122"/>
                <a:ea typeface="微软雅黑" panose="020B0503020204020204" pitchFamily="34" charset="-122"/>
              </a:rPr>
              <a:t> </a:t>
            </a:r>
          </a:p>
        </p:txBody>
      </p:sp>
      <p:pic>
        <p:nvPicPr>
          <p:cNvPr id="2050" name="Picture 2">
            <a:extLst>
              <a:ext uri="{FF2B5EF4-FFF2-40B4-BE49-F238E27FC236}">
                <a16:creationId xmlns:a16="http://schemas.microsoft.com/office/drawing/2014/main" id="{FB31CA12-3519-4919-9056-300243BDFD1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703" t="1184" r="17232" b="40158"/>
          <a:stretch/>
        </p:blipFill>
        <p:spPr bwMode="auto">
          <a:xfrm>
            <a:off x="7237413" y="731837"/>
            <a:ext cx="1592132" cy="21296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1115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标题 1"/>
          <p:cNvSpPr>
            <a:spLocks noGrp="1"/>
          </p:cNvSpPr>
          <p:nvPr>
            <p:ph type="title" idx="4294967295"/>
          </p:nvPr>
        </p:nvSpPr>
        <p:spPr/>
        <p:txBody>
          <a:bodyPr/>
          <a:lstStyle/>
          <a:p>
            <a:r>
              <a:rPr lang="zh-CN" altLang="en-US" dirty="0"/>
              <a:t>知识工作者 </a:t>
            </a:r>
            <a:r>
              <a:rPr lang="en-US" altLang="zh-CN" dirty="0"/>
              <a:t>Knowledge worker</a:t>
            </a:r>
            <a:endParaRPr lang="zh-CN" altLang="en-US" dirty="0"/>
          </a:p>
        </p:txBody>
      </p:sp>
      <p:sp>
        <p:nvSpPr>
          <p:cNvPr id="3" name="内容占位符 2"/>
          <p:cNvSpPr>
            <a:spLocks noGrp="1"/>
          </p:cNvSpPr>
          <p:nvPr>
            <p:ph idx="4294967295"/>
          </p:nvPr>
        </p:nvSpPr>
        <p:spPr>
          <a:xfrm>
            <a:off x="3613192" y="1694140"/>
            <a:ext cx="5143500" cy="4334426"/>
          </a:xfrm>
          <a:noFill/>
          <a:extLst>
            <a:ext uri="{909E8E84-426E-40DD-AFC4-6F175D3DCCD1}">
              <a14:hiddenFill xmlns:a14="http://schemas.microsoft.com/office/drawing/2010/main">
                <a:solidFill>
                  <a:srgbClr val="FF0000"/>
                </a:solidFill>
              </a14:hiddenFill>
            </a:ext>
          </a:extLst>
        </p:spPr>
        <p:txBody>
          <a:bodyPr/>
          <a:lstStyle/>
          <a:p>
            <a:pPr marL="0" indent="0">
              <a:lnSpc>
                <a:spcPct val="150000"/>
              </a:lnSpc>
              <a:buFont typeface="Arial" pitchFamily="34" charset="0"/>
              <a:buNone/>
            </a:pPr>
            <a:r>
              <a:rPr lang="en-US" altLang="zh-CN" sz="2800" i="1" dirty="0"/>
              <a:t>Productive work in today's society and economy is work that applies vision, knowledge and concepts -- work that is </a:t>
            </a:r>
            <a:r>
              <a:rPr lang="en-US" altLang="zh-CN" sz="2800" b="1" i="1" dirty="0"/>
              <a:t>based on the mind rather than the hand </a:t>
            </a:r>
          </a:p>
        </p:txBody>
      </p:sp>
      <p:pic>
        <p:nvPicPr>
          <p:cNvPr id="17306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3550" y="1538288"/>
            <a:ext cx="2914650" cy="4000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3061" name="矩形 3"/>
          <p:cNvSpPr>
            <a:spLocks noChangeArrowheads="1"/>
          </p:cNvSpPr>
          <p:nvPr/>
        </p:nvSpPr>
        <p:spPr bwMode="auto">
          <a:xfrm>
            <a:off x="449192" y="5545693"/>
            <a:ext cx="292900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r"/>
            <a:r>
              <a:rPr lang="en-US" altLang="zh-CN" dirty="0">
                <a:ea typeface="黑体" pitchFamily="49" charset="-122"/>
              </a:rPr>
              <a:t>Peter Drucker (1909-2005)</a:t>
            </a:r>
          </a:p>
        </p:txBody>
      </p:sp>
      <p:sp>
        <p:nvSpPr>
          <p:cNvPr id="173062" name="Rectangle 6"/>
          <p:cNvSpPr>
            <a:spLocks noChangeArrowheads="1"/>
          </p:cNvSpPr>
          <p:nvPr/>
        </p:nvSpPr>
        <p:spPr bwMode="auto">
          <a:xfrm>
            <a:off x="463550" y="5915025"/>
            <a:ext cx="309086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r>
              <a:rPr lang="en-US" altLang="zh-CN" sz="1400" i="1"/>
              <a:t>The Landmarks of Tomorrow (1959 )</a:t>
            </a:r>
          </a:p>
        </p:txBody>
      </p:sp>
    </p:spTree>
    <p:extLst>
      <p:ext uri="{BB962C8B-B14F-4D97-AF65-F5344CB8AC3E}">
        <p14:creationId xmlns:p14="http://schemas.microsoft.com/office/powerpoint/2010/main" val="9866340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4" name="Rectangle 4"/>
          <p:cNvSpPr>
            <a:spLocks noGrp="1" noChangeArrowheads="1"/>
          </p:cNvSpPr>
          <p:nvPr>
            <p:ph type="title"/>
          </p:nvPr>
        </p:nvSpPr>
        <p:spPr/>
        <p:txBody>
          <a:bodyPr>
            <a:normAutofit fontScale="90000"/>
          </a:bodyPr>
          <a:lstStyle/>
          <a:p>
            <a:r>
              <a:rPr lang="zh-CN" altLang="en-US" dirty="0"/>
              <a:t>决定知识工作者生产率的六大因素</a:t>
            </a:r>
          </a:p>
        </p:txBody>
      </p:sp>
      <p:sp>
        <p:nvSpPr>
          <p:cNvPr id="174086" name="Rectangle 6"/>
          <p:cNvSpPr>
            <a:spLocks noChangeArrowheads="1"/>
          </p:cNvSpPr>
          <p:nvPr/>
        </p:nvSpPr>
        <p:spPr bwMode="auto">
          <a:xfrm>
            <a:off x="4572000" y="6339007"/>
            <a:ext cx="3784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r>
              <a:rPr lang="en-US" altLang="zh-CN" sz="1400" i="1" dirty="0"/>
              <a:t>Management Challenges for the 21st Century </a:t>
            </a:r>
          </a:p>
        </p:txBody>
      </p:sp>
      <p:sp>
        <p:nvSpPr>
          <p:cNvPr id="174088" name="Rectangle 8"/>
          <p:cNvSpPr>
            <a:spLocks noGrp="1" noChangeArrowheads="1"/>
          </p:cNvSpPr>
          <p:nvPr>
            <p:ph type="body" idx="1"/>
          </p:nvPr>
        </p:nvSpPr>
        <p:spPr>
          <a:xfrm>
            <a:off x="245872" y="884237"/>
            <a:ext cx="8654288" cy="5607170"/>
          </a:xfrm>
          <a:noFill/>
          <a:ln/>
        </p:spPr>
        <p:txBody>
          <a:bodyPr>
            <a:normAutofit/>
          </a:bodyPr>
          <a:lstStyle/>
          <a:p>
            <a:pPr marL="354013" indent="-354013">
              <a:lnSpc>
                <a:spcPct val="90000"/>
              </a:lnSpc>
              <a:buNone/>
            </a:pPr>
            <a:r>
              <a:rPr lang="en-US" altLang="zh-CN" sz="2400" dirty="0"/>
              <a:t>1. Ask the question:</a:t>
            </a:r>
            <a:r>
              <a:rPr lang="zh-CN" altLang="en-US" sz="2400" dirty="0"/>
              <a:t> </a:t>
            </a:r>
            <a:r>
              <a:rPr lang="en-US" altLang="zh-CN" sz="2400" dirty="0"/>
              <a:t>"</a:t>
            </a:r>
            <a:r>
              <a:rPr lang="en-US" altLang="zh-CN" sz="2400" b="1" dirty="0"/>
              <a:t>What is the task</a:t>
            </a:r>
            <a:r>
              <a:rPr lang="en-US" altLang="zh-CN" sz="2400" dirty="0"/>
              <a:t>?" </a:t>
            </a:r>
          </a:p>
          <a:p>
            <a:pPr marL="354013" indent="-354013">
              <a:lnSpc>
                <a:spcPct val="90000"/>
              </a:lnSpc>
              <a:buNone/>
            </a:pPr>
            <a:r>
              <a:rPr lang="en-US" altLang="zh-CN" sz="2400" dirty="0"/>
              <a:t>2. Knowledge workers have to </a:t>
            </a:r>
            <a:r>
              <a:rPr lang="en-US" altLang="zh-CN" sz="2400" b="1" dirty="0"/>
              <a:t>manage themselves</a:t>
            </a:r>
            <a:r>
              <a:rPr lang="en-US" altLang="zh-CN" sz="2400" dirty="0"/>
              <a:t>. They have to have </a:t>
            </a:r>
            <a:r>
              <a:rPr lang="en-US" altLang="zh-CN" sz="2400" b="1" dirty="0"/>
              <a:t>autonomy</a:t>
            </a:r>
            <a:r>
              <a:rPr lang="en-US" altLang="zh-CN" sz="2400" dirty="0"/>
              <a:t>. </a:t>
            </a:r>
          </a:p>
          <a:p>
            <a:pPr marL="354013" indent="-354013">
              <a:lnSpc>
                <a:spcPct val="90000"/>
              </a:lnSpc>
              <a:buNone/>
            </a:pPr>
            <a:r>
              <a:rPr lang="en-US" altLang="zh-CN" sz="2400" dirty="0"/>
              <a:t>3. </a:t>
            </a:r>
            <a:r>
              <a:rPr lang="en-US" altLang="zh-CN" sz="2400" b="1" dirty="0"/>
              <a:t>Continuing innovation </a:t>
            </a:r>
            <a:r>
              <a:rPr lang="en-US" altLang="zh-CN" sz="2400" dirty="0"/>
              <a:t>has to be part of the work, the task and the responsibility of knowledge workers. </a:t>
            </a:r>
          </a:p>
          <a:p>
            <a:pPr marL="354013" indent="-354013">
              <a:lnSpc>
                <a:spcPct val="90000"/>
              </a:lnSpc>
              <a:buNone/>
            </a:pPr>
            <a:r>
              <a:rPr lang="en-US" altLang="zh-CN" sz="2400" dirty="0"/>
              <a:t>4. Knowledge work requires </a:t>
            </a:r>
            <a:r>
              <a:rPr lang="en-US" altLang="zh-CN" sz="2400" b="1" dirty="0"/>
              <a:t>continuous learning </a:t>
            </a:r>
            <a:r>
              <a:rPr lang="en-US" altLang="zh-CN" sz="2400" dirty="0"/>
              <a:t>on the part of the knowledge worker, but equally </a:t>
            </a:r>
            <a:r>
              <a:rPr lang="en-US" altLang="zh-CN" sz="2400" b="1" dirty="0"/>
              <a:t>continuous teaching</a:t>
            </a:r>
            <a:r>
              <a:rPr lang="en-US" altLang="zh-CN" sz="2400" dirty="0"/>
              <a:t> on the part of the knowledge worker. </a:t>
            </a:r>
          </a:p>
          <a:p>
            <a:pPr marL="354013" indent="-354013">
              <a:lnSpc>
                <a:spcPct val="90000"/>
              </a:lnSpc>
              <a:buNone/>
            </a:pPr>
            <a:r>
              <a:rPr lang="en-US" altLang="zh-CN" sz="2400" dirty="0"/>
              <a:t>5. Productivity of the knowledge worker is </a:t>
            </a:r>
            <a:r>
              <a:rPr lang="en-US" altLang="zh-CN" sz="2400" b="1" dirty="0"/>
              <a:t>not</a:t>
            </a:r>
            <a:r>
              <a:rPr lang="en-US" altLang="zh-CN" sz="2400" dirty="0"/>
              <a:t> - at least not primarily - a matter of the </a:t>
            </a:r>
            <a:r>
              <a:rPr lang="en-US" altLang="zh-CN" sz="2400" b="1" dirty="0"/>
              <a:t>quantity</a:t>
            </a:r>
            <a:r>
              <a:rPr lang="en-US" altLang="zh-CN" sz="2400" dirty="0"/>
              <a:t> of output. </a:t>
            </a:r>
            <a:r>
              <a:rPr lang="en-US" altLang="zh-CN" sz="2400" b="1" dirty="0"/>
              <a:t>Quality</a:t>
            </a:r>
            <a:r>
              <a:rPr lang="en-US" altLang="zh-CN" sz="2400" dirty="0"/>
              <a:t> is at least as </a:t>
            </a:r>
            <a:r>
              <a:rPr lang="en-US" altLang="zh-CN" sz="2400" b="1" dirty="0"/>
              <a:t>important</a:t>
            </a:r>
            <a:r>
              <a:rPr lang="en-US" altLang="zh-CN" sz="2400" dirty="0"/>
              <a:t>. </a:t>
            </a:r>
          </a:p>
          <a:p>
            <a:pPr marL="354013" indent="-354013">
              <a:lnSpc>
                <a:spcPct val="90000"/>
              </a:lnSpc>
              <a:buNone/>
            </a:pPr>
            <a:r>
              <a:rPr lang="en-US" altLang="zh-CN" sz="2400" dirty="0"/>
              <a:t>6. The knowledge worker is both seen and treated as an </a:t>
            </a:r>
            <a:r>
              <a:rPr lang="en-US" altLang="zh-CN" sz="2400" b="1" dirty="0"/>
              <a:t>'asset'</a:t>
            </a:r>
            <a:r>
              <a:rPr lang="en-US" altLang="zh-CN" sz="2400" dirty="0"/>
              <a:t> rather than a 'cost'. </a:t>
            </a:r>
            <a:endParaRPr lang="zh-CN" altLang="en-US" sz="2400" dirty="0"/>
          </a:p>
        </p:txBody>
      </p:sp>
      <p:sp>
        <p:nvSpPr>
          <p:cNvPr id="2" name="文本框 1">
            <a:extLst>
              <a:ext uri="{FF2B5EF4-FFF2-40B4-BE49-F238E27FC236}">
                <a16:creationId xmlns:a16="http://schemas.microsoft.com/office/drawing/2014/main" id="{C2DA9174-4C07-4F6A-A70D-A1C5D032AC7A}"/>
              </a:ext>
            </a:extLst>
          </p:cNvPr>
          <p:cNvSpPr txBox="1"/>
          <p:nvPr/>
        </p:nvSpPr>
        <p:spPr>
          <a:xfrm>
            <a:off x="9322025" y="699571"/>
            <a:ext cx="1998733" cy="369332"/>
          </a:xfrm>
          <a:prstGeom prst="rect">
            <a:avLst/>
          </a:prstGeom>
          <a:noFill/>
        </p:spPr>
        <p:txBody>
          <a:bodyPr wrap="square" rtlCol="0">
            <a:spAutoFit/>
          </a:bodyPr>
          <a:lstStyle/>
          <a:p>
            <a:r>
              <a:rPr lang="zh-CN" altLang="en-US" dirty="0"/>
              <a:t>目标明确</a:t>
            </a:r>
          </a:p>
        </p:txBody>
      </p:sp>
      <p:sp>
        <p:nvSpPr>
          <p:cNvPr id="6" name="文本框 5">
            <a:extLst>
              <a:ext uri="{FF2B5EF4-FFF2-40B4-BE49-F238E27FC236}">
                <a16:creationId xmlns:a16="http://schemas.microsoft.com/office/drawing/2014/main" id="{492B5E91-7716-40FE-8225-059449756504}"/>
              </a:ext>
            </a:extLst>
          </p:cNvPr>
          <p:cNvSpPr txBox="1"/>
          <p:nvPr/>
        </p:nvSpPr>
        <p:spPr>
          <a:xfrm>
            <a:off x="9322024" y="1345586"/>
            <a:ext cx="1998733" cy="369332"/>
          </a:xfrm>
          <a:prstGeom prst="rect">
            <a:avLst/>
          </a:prstGeom>
          <a:noFill/>
        </p:spPr>
        <p:txBody>
          <a:bodyPr wrap="square" rtlCol="0">
            <a:spAutoFit/>
          </a:bodyPr>
          <a:lstStyle/>
          <a:p>
            <a:r>
              <a:rPr lang="zh-CN" altLang="en-US" dirty="0"/>
              <a:t>自管理，自治</a:t>
            </a:r>
          </a:p>
        </p:txBody>
      </p:sp>
      <p:sp>
        <p:nvSpPr>
          <p:cNvPr id="7" name="文本框 6">
            <a:extLst>
              <a:ext uri="{FF2B5EF4-FFF2-40B4-BE49-F238E27FC236}">
                <a16:creationId xmlns:a16="http://schemas.microsoft.com/office/drawing/2014/main" id="{C446052B-A2FA-4D35-9922-DF7D188B2978}"/>
              </a:ext>
            </a:extLst>
          </p:cNvPr>
          <p:cNvSpPr txBox="1"/>
          <p:nvPr/>
        </p:nvSpPr>
        <p:spPr>
          <a:xfrm>
            <a:off x="9322023" y="2161533"/>
            <a:ext cx="1998733" cy="369332"/>
          </a:xfrm>
          <a:prstGeom prst="rect">
            <a:avLst/>
          </a:prstGeom>
          <a:noFill/>
        </p:spPr>
        <p:txBody>
          <a:bodyPr wrap="square" rtlCol="0">
            <a:spAutoFit/>
          </a:bodyPr>
          <a:lstStyle/>
          <a:p>
            <a:r>
              <a:rPr lang="zh-CN" altLang="en-US" dirty="0"/>
              <a:t>创新</a:t>
            </a:r>
            <a:r>
              <a:rPr lang="en-US" altLang="zh-CN" dirty="0"/>
              <a:t>——</a:t>
            </a:r>
            <a:r>
              <a:rPr lang="zh-CN" altLang="en-US" dirty="0"/>
              <a:t>主动性</a:t>
            </a:r>
          </a:p>
        </p:txBody>
      </p:sp>
      <p:sp>
        <p:nvSpPr>
          <p:cNvPr id="8" name="文本框 7">
            <a:extLst>
              <a:ext uri="{FF2B5EF4-FFF2-40B4-BE49-F238E27FC236}">
                <a16:creationId xmlns:a16="http://schemas.microsoft.com/office/drawing/2014/main" id="{42213B05-C70A-4B06-941C-261BF24E39BB}"/>
              </a:ext>
            </a:extLst>
          </p:cNvPr>
          <p:cNvSpPr txBox="1"/>
          <p:nvPr/>
        </p:nvSpPr>
        <p:spPr>
          <a:xfrm>
            <a:off x="9322023" y="3131229"/>
            <a:ext cx="1998733" cy="646331"/>
          </a:xfrm>
          <a:prstGeom prst="rect">
            <a:avLst/>
          </a:prstGeom>
          <a:noFill/>
        </p:spPr>
        <p:txBody>
          <a:bodyPr wrap="square" rtlCol="0">
            <a:spAutoFit/>
          </a:bodyPr>
          <a:lstStyle/>
          <a:p>
            <a:r>
              <a:rPr lang="zh-CN" altLang="en-US" dirty="0"/>
              <a:t>学习和传授</a:t>
            </a:r>
            <a:r>
              <a:rPr lang="en-US" altLang="zh-CN" dirty="0"/>
              <a:t>——</a:t>
            </a:r>
            <a:r>
              <a:rPr lang="zh-CN" altLang="en-US" dirty="0"/>
              <a:t>主动性</a:t>
            </a:r>
          </a:p>
        </p:txBody>
      </p:sp>
      <p:sp>
        <p:nvSpPr>
          <p:cNvPr id="9" name="文本框 8">
            <a:extLst>
              <a:ext uri="{FF2B5EF4-FFF2-40B4-BE49-F238E27FC236}">
                <a16:creationId xmlns:a16="http://schemas.microsoft.com/office/drawing/2014/main" id="{0C580D09-CE4D-4C27-89C2-7792CA5FEDC7}"/>
              </a:ext>
            </a:extLst>
          </p:cNvPr>
          <p:cNvSpPr txBox="1"/>
          <p:nvPr/>
        </p:nvSpPr>
        <p:spPr>
          <a:xfrm>
            <a:off x="9322023" y="4238489"/>
            <a:ext cx="2354784" cy="646331"/>
          </a:xfrm>
          <a:prstGeom prst="rect">
            <a:avLst/>
          </a:prstGeom>
          <a:noFill/>
        </p:spPr>
        <p:txBody>
          <a:bodyPr wrap="square" rtlCol="0">
            <a:spAutoFit/>
          </a:bodyPr>
          <a:lstStyle/>
          <a:p>
            <a:r>
              <a:rPr lang="zh-CN" altLang="en-US" dirty="0"/>
              <a:t>产出的质量，而非数量</a:t>
            </a:r>
            <a:r>
              <a:rPr lang="en-US" altLang="zh-CN" dirty="0"/>
              <a:t>——</a:t>
            </a:r>
            <a:r>
              <a:rPr lang="zh-CN" altLang="en-US" dirty="0"/>
              <a:t>评估困难</a:t>
            </a:r>
          </a:p>
        </p:txBody>
      </p:sp>
      <p:sp>
        <p:nvSpPr>
          <p:cNvPr id="10" name="文本框 9">
            <a:extLst>
              <a:ext uri="{FF2B5EF4-FFF2-40B4-BE49-F238E27FC236}">
                <a16:creationId xmlns:a16="http://schemas.microsoft.com/office/drawing/2014/main" id="{601FA385-0DD3-465F-9651-19ACC73F6DEA}"/>
              </a:ext>
            </a:extLst>
          </p:cNvPr>
          <p:cNvSpPr txBox="1"/>
          <p:nvPr/>
        </p:nvSpPr>
        <p:spPr>
          <a:xfrm>
            <a:off x="9322022" y="5143083"/>
            <a:ext cx="1998733" cy="369332"/>
          </a:xfrm>
          <a:prstGeom prst="rect">
            <a:avLst/>
          </a:prstGeom>
          <a:noFill/>
        </p:spPr>
        <p:txBody>
          <a:bodyPr wrap="square" rtlCol="0">
            <a:spAutoFit/>
          </a:bodyPr>
          <a:lstStyle/>
          <a:p>
            <a:r>
              <a:rPr lang="zh-CN" altLang="en-US" dirty="0"/>
              <a:t>人是一种资产</a:t>
            </a:r>
          </a:p>
        </p:txBody>
      </p:sp>
    </p:spTree>
    <p:extLst>
      <p:ext uri="{BB962C8B-B14F-4D97-AF65-F5344CB8AC3E}">
        <p14:creationId xmlns:p14="http://schemas.microsoft.com/office/powerpoint/2010/main" val="20028210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3" name="Rectangle 4"/>
          <p:cNvSpPr>
            <a:spLocks noGrp="1" noChangeArrowheads="1"/>
          </p:cNvSpPr>
          <p:nvPr>
            <p:ph type="title"/>
          </p:nvPr>
        </p:nvSpPr>
        <p:spPr/>
        <p:txBody>
          <a:bodyPr lIns="0" tIns="0" rIns="0" bIns="0" anchor="b">
            <a:normAutofit/>
          </a:bodyPr>
          <a:lstStyle/>
          <a:p>
            <a:pPr eaLnBrk="1" hangingPunct="1"/>
            <a:r>
              <a:rPr lang="zh-CN" altLang="en-US" sz="2800" dirty="0"/>
              <a:t>敏捷包罗万象 </a:t>
            </a:r>
            <a:r>
              <a:rPr lang="en-US" altLang="zh-CN" sz="2800" dirty="0"/>
              <a:t>Agile is a Umbrella Term</a:t>
            </a:r>
          </a:p>
        </p:txBody>
      </p:sp>
      <p:grpSp>
        <p:nvGrpSpPr>
          <p:cNvPr id="117764" name="组合 3"/>
          <p:cNvGrpSpPr>
            <a:grpSpLocks/>
          </p:cNvGrpSpPr>
          <p:nvPr/>
        </p:nvGrpSpPr>
        <p:grpSpPr bwMode="auto">
          <a:xfrm>
            <a:off x="617665" y="1154113"/>
            <a:ext cx="5670550" cy="4202112"/>
            <a:chOff x="2044701" y="227013"/>
            <a:chExt cx="3771900" cy="2987673"/>
          </a:xfrm>
        </p:grpSpPr>
        <p:sp>
          <p:nvSpPr>
            <p:cNvPr id="117775" name="Freeform 15"/>
            <p:cNvSpPr>
              <a:spLocks/>
            </p:cNvSpPr>
            <p:nvPr/>
          </p:nvSpPr>
          <p:spPr bwMode="auto">
            <a:xfrm>
              <a:off x="3592513" y="227013"/>
              <a:ext cx="550859" cy="2987673"/>
            </a:xfrm>
            <a:custGeom>
              <a:avLst/>
              <a:gdLst>
                <a:gd name="T0" fmla="*/ 2147483647 w 2289"/>
                <a:gd name="T1" fmla="*/ 2147483647 h 13241"/>
                <a:gd name="T2" fmla="*/ 2147483647 w 2289"/>
                <a:gd name="T3" fmla="*/ 2147483647 h 13241"/>
                <a:gd name="T4" fmla="*/ 2147483647 w 2289"/>
                <a:gd name="T5" fmla="*/ 2147483647 h 13241"/>
                <a:gd name="T6" fmla="*/ 2147483647 w 2289"/>
                <a:gd name="T7" fmla="*/ 2147483647 h 13241"/>
                <a:gd name="T8" fmla="*/ 2147483647 w 2289"/>
                <a:gd name="T9" fmla="*/ 2147483647 h 13241"/>
                <a:gd name="T10" fmla="*/ 2147483647 w 2289"/>
                <a:gd name="T11" fmla="*/ 2147483647 h 13241"/>
                <a:gd name="T12" fmla="*/ 2147483647 w 2289"/>
                <a:gd name="T13" fmla="*/ 2147483647 h 13241"/>
                <a:gd name="T14" fmla="*/ 0 w 2289"/>
                <a:gd name="T15" fmla="*/ 2147483647 h 13241"/>
                <a:gd name="T16" fmla="*/ 2147483647 w 2289"/>
                <a:gd name="T17" fmla="*/ 2147483647 h 13241"/>
                <a:gd name="T18" fmla="*/ 2147483647 w 2289"/>
                <a:gd name="T19" fmla="*/ 2147483647 h 13241"/>
                <a:gd name="T20" fmla="*/ 2147483647 w 2289"/>
                <a:gd name="T21" fmla="*/ 2147483647 h 13241"/>
                <a:gd name="T22" fmla="*/ 2147483647 w 2289"/>
                <a:gd name="T23" fmla="*/ 2147483647 h 13241"/>
                <a:gd name="T24" fmla="*/ 2147483647 w 2289"/>
                <a:gd name="T25" fmla="*/ 2147483647 h 13241"/>
                <a:gd name="T26" fmla="*/ 2147483647 w 2289"/>
                <a:gd name="T27" fmla="*/ 2147483647 h 13241"/>
                <a:gd name="T28" fmla="*/ 2147483647 w 2289"/>
                <a:gd name="T29" fmla="*/ 2147483647 h 13241"/>
                <a:gd name="T30" fmla="*/ 2147483647 w 2289"/>
                <a:gd name="T31" fmla="*/ 2147483647 h 13241"/>
                <a:gd name="T32" fmla="*/ 2147483647 w 2289"/>
                <a:gd name="T33" fmla="*/ 2147483647 h 13241"/>
                <a:gd name="T34" fmla="*/ 2147483647 w 2289"/>
                <a:gd name="T35" fmla="*/ 2147483647 h 13241"/>
                <a:gd name="T36" fmla="*/ 2147483647 w 2289"/>
                <a:gd name="T37" fmla="*/ 2147483647 h 13241"/>
                <a:gd name="T38" fmla="*/ 2147483647 w 2289"/>
                <a:gd name="T39" fmla="*/ 2147483647 h 13241"/>
                <a:gd name="T40" fmla="*/ 2147483647 w 2289"/>
                <a:gd name="T41" fmla="*/ 2147483647 h 13241"/>
                <a:gd name="T42" fmla="*/ 2147483647 w 2289"/>
                <a:gd name="T43" fmla="*/ 2147483647 h 13241"/>
                <a:gd name="T44" fmla="*/ 2147483647 w 2289"/>
                <a:gd name="T45" fmla="*/ 2147483647 h 13241"/>
                <a:gd name="T46" fmla="*/ 2147483647 w 2289"/>
                <a:gd name="T47" fmla="*/ 2147483647 h 13241"/>
                <a:gd name="T48" fmla="*/ 2147483647 w 2289"/>
                <a:gd name="T49" fmla="*/ 2147483647 h 13241"/>
                <a:gd name="T50" fmla="*/ 2147483647 w 2289"/>
                <a:gd name="T51" fmla="*/ 2147483647 h 13241"/>
                <a:gd name="T52" fmla="*/ 2147483647 w 2289"/>
                <a:gd name="T53" fmla="*/ 2147483647 h 13241"/>
                <a:gd name="T54" fmla="*/ 2147483647 w 2289"/>
                <a:gd name="T55" fmla="*/ 2147483647 h 13241"/>
                <a:gd name="T56" fmla="*/ 2147483647 w 2289"/>
                <a:gd name="T57" fmla="*/ 2147483647 h 13241"/>
                <a:gd name="T58" fmla="*/ 2147483647 w 2289"/>
                <a:gd name="T59" fmla="*/ 2147483647 h 13241"/>
                <a:gd name="T60" fmla="*/ 2147483647 w 2289"/>
                <a:gd name="T61" fmla="*/ 2147483647 h 13241"/>
                <a:gd name="T62" fmla="*/ 2147483647 w 2289"/>
                <a:gd name="T63" fmla="*/ 2147483647 h 13241"/>
                <a:gd name="T64" fmla="*/ 2147483647 w 2289"/>
                <a:gd name="T65" fmla="*/ 0 h 1324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289"/>
                <a:gd name="T100" fmla="*/ 0 h 13241"/>
                <a:gd name="T101" fmla="*/ 2289 w 2289"/>
                <a:gd name="T102" fmla="*/ 13241 h 1324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289" h="13241">
                  <a:moveTo>
                    <a:pt x="128" y="1"/>
                  </a:moveTo>
                  <a:lnTo>
                    <a:pt x="113" y="4"/>
                  </a:lnTo>
                  <a:lnTo>
                    <a:pt x="99" y="9"/>
                  </a:lnTo>
                  <a:lnTo>
                    <a:pt x="85" y="14"/>
                  </a:lnTo>
                  <a:lnTo>
                    <a:pt x="72" y="21"/>
                  </a:lnTo>
                  <a:lnTo>
                    <a:pt x="59" y="29"/>
                  </a:lnTo>
                  <a:lnTo>
                    <a:pt x="49" y="38"/>
                  </a:lnTo>
                  <a:lnTo>
                    <a:pt x="38" y="49"/>
                  </a:lnTo>
                  <a:lnTo>
                    <a:pt x="29" y="59"/>
                  </a:lnTo>
                  <a:lnTo>
                    <a:pt x="21" y="72"/>
                  </a:lnTo>
                  <a:lnTo>
                    <a:pt x="14" y="84"/>
                  </a:lnTo>
                  <a:lnTo>
                    <a:pt x="9" y="98"/>
                  </a:lnTo>
                  <a:lnTo>
                    <a:pt x="5" y="112"/>
                  </a:lnTo>
                  <a:lnTo>
                    <a:pt x="1" y="126"/>
                  </a:lnTo>
                  <a:lnTo>
                    <a:pt x="0" y="141"/>
                  </a:lnTo>
                  <a:lnTo>
                    <a:pt x="0" y="156"/>
                  </a:lnTo>
                  <a:lnTo>
                    <a:pt x="1" y="171"/>
                  </a:lnTo>
                  <a:lnTo>
                    <a:pt x="1991" y="13113"/>
                  </a:lnTo>
                  <a:lnTo>
                    <a:pt x="1993" y="13128"/>
                  </a:lnTo>
                  <a:lnTo>
                    <a:pt x="1998" y="13142"/>
                  </a:lnTo>
                  <a:lnTo>
                    <a:pt x="2004" y="13156"/>
                  </a:lnTo>
                  <a:lnTo>
                    <a:pt x="2011" y="13169"/>
                  </a:lnTo>
                  <a:lnTo>
                    <a:pt x="2018" y="13181"/>
                  </a:lnTo>
                  <a:lnTo>
                    <a:pt x="2027" y="13192"/>
                  </a:lnTo>
                  <a:lnTo>
                    <a:pt x="2038" y="13202"/>
                  </a:lnTo>
                  <a:lnTo>
                    <a:pt x="2049" y="13211"/>
                  </a:lnTo>
                  <a:lnTo>
                    <a:pt x="2061" y="13219"/>
                  </a:lnTo>
                  <a:lnTo>
                    <a:pt x="2074" y="13226"/>
                  </a:lnTo>
                  <a:lnTo>
                    <a:pt x="2087" y="13232"/>
                  </a:lnTo>
                  <a:lnTo>
                    <a:pt x="2101" y="13237"/>
                  </a:lnTo>
                  <a:lnTo>
                    <a:pt x="2115" y="13239"/>
                  </a:lnTo>
                  <a:lnTo>
                    <a:pt x="2130" y="13240"/>
                  </a:lnTo>
                  <a:lnTo>
                    <a:pt x="2145" y="13241"/>
                  </a:lnTo>
                  <a:lnTo>
                    <a:pt x="2160" y="13239"/>
                  </a:lnTo>
                  <a:lnTo>
                    <a:pt x="2175" y="13237"/>
                  </a:lnTo>
                  <a:lnTo>
                    <a:pt x="2189" y="13232"/>
                  </a:lnTo>
                  <a:lnTo>
                    <a:pt x="2203" y="13226"/>
                  </a:lnTo>
                  <a:lnTo>
                    <a:pt x="2216" y="13220"/>
                  </a:lnTo>
                  <a:lnTo>
                    <a:pt x="2228" y="13212"/>
                  </a:lnTo>
                  <a:lnTo>
                    <a:pt x="2240" y="13203"/>
                  </a:lnTo>
                  <a:lnTo>
                    <a:pt x="2249" y="13192"/>
                  </a:lnTo>
                  <a:lnTo>
                    <a:pt x="2258" y="13182"/>
                  </a:lnTo>
                  <a:lnTo>
                    <a:pt x="2266" y="13169"/>
                  </a:lnTo>
                  <a:lnTo>
                    <a:pt x="2273" y="13157"/>
                  </a:lnTo>
                  <a:lnTo>
                    <a:pt x="2279" y="13143"/>
                  </a:lnTo>
                  <a:lnTo>
                    <a:pt x="2284" y="13129"/>
                  </a:lnTo>
                  <a:lnTo>
                    <a:pt x="2286" y="13115"/>
                  </a:lnTo>
                  <a:lnTo>
                    <a:pt x="2289" y="13100"/>
                  </a:lnTo>
                  <a:lnTo>
                    <a:pt x="2289" y="13085"/>
                  </a:lnTo>
                  <a:lnTo>
                    <a:pt x="2286" y="13070"/>
                  </a:lnTo>
                  <a:lnTo>
                    <a:pt x="297" y="128"/>
                  </a:lnTo>
                  <a:lnTo>
                    <a:pt x="294" y="113"/>
                  </a:lnTo>
                  <a:lnTo>
                    <a:pt x="289" y="99"/>
                  </a:lnTo>
                  <a:lnTo>
                    <a:pt x="284" y="85"/>
                  </a:lnTo>
                  <a:lnTo>
                    <a:pt x="277" y="72"/>
                  </a:lnTo>
                  <a:lnTo>
                    <a:pt x="269" y="60"/>
                  </a:lnTo>
                  <a:lnTo>
                    <a:pt x="260" y="49"/>
                  </a:lnTo>
                  <a:lnTo>
                    <a:pt x="249" y="39"/>
                  </a:lnTo>
                  <a:lnTo>
                    <a:pt x="239" y="30"/>
                  </a:lnTo>
                  <a:lnTo>
                    <a:pt x="227" y="22"/>
                  </a:lnTo>
                  <a:lnTo>
                    <a:pt x="214" y="15"/>
                  </a:lnTo>
                  <a:lnTo>
                    <a:pt x="200" y="9"/>
                  </a:lnTo>
                  <a:lnTo>
                    <a:pt x="188" y="4"/>
                  </a:lnTo>
                  <a:lnTo>
                    <a:pt x="172" y="2"/>
                  </a:lnTo>
                  <a:lnTo>
                    <a:pt x="158" y="0"/>
                  </a:lnTo>
                  <a:lnTo>
                    <a:pt x="143" y="0"/>
                  </a:lnTo>
                  <a:lnTo>
                    <a:pt x="128" y="1"/>
                  </a:lnTo>
                  <a:close/>
                </a:path>
              </a:pathLst>
            </a:custGeom>
            <a:solidFill>
              <a:srgbClr val="939EA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7776" name="Freeform 16"/>
            <p:cNvSpPr>
              <a:spLocks/>
            </p:cNvSpPr>
            <p:nvPr/>
          </p:nvSpPr>
          <p:spPr bwMode="auto">
            <a:xfrm>
              <a:off x="2479676" y="1933575"/>
              <a:ext cx="962025" cy="468313"/>
            </a:xfrm>
            <a:custGeom>
              <a:avLst/>
              <a:gdLst>
                <a:gd name="T0" fmla="*/ 0 w 2427"/>
                <a:gd name="T1" fmla="*/ 2147483647 h 1182"/>
                <a:gd name="T2" fmla="*/ 2147483647 w 2427"/>
                <a:gd name="T3" fmla="*/ 2147483647 h 1182"/>
                <a:gd name="T4" fmla="*/ 2147483647 w 2427"/>
                <a:gd name="T5" fmla="*/ 2147483647 h 1182"/>
                <a:gd name="T6" fmla="*/ 2147483647 w 2427"/>
                <a:gd name="T7" fmla="*/ 2147483647 h 1182"/>
                <a:gd name="T8" fmla="*/ 2147483647 w 2427"/>
                <a:gd name="T9" fmla="*/ 2147483647 h 1182"/>
                <a:gd name="T10" fmla="*/ 2147483647 w 2427"/>
                <a:gd name="T11" fmla="*/ 2147483647 h 1182"/>
                <a:gd name="T12" fmla="*/ 2147483647 w 2427"/>
                <a:gd name="T13" fmla="*/ 2147483647 h 1182"/>
                <a:gd name="T14" fmla="*/ 2147483647 w 2427"/>
                <a:gd name="T15" fmla="*/ 2147483647 h 1182"/>
                <a:gd name="T16" fmla="*/ 2147483647 w 2427"/>
                <a:gd name="T17" fmla="*/ 2147483647 h 1182"/>
                <a:gd name="T18" fmla="*/ 2147483647 w 2427"/>
                <a:gd name="T19" fmla="*/ 2147483647 h 1182"/>
                <a:gd name="T20" fmla="*/ 2147483647 w 2427"/>
                <a:gd name="T21" fmla="*/ 2147483647 h 1182"/>
                <a:gd name="T22" fmla="*/ 2147483647 w 2427"/>
                <a:gd name="T23" fmla="*/ 2147483647 h 1182"/>
                <a:gd name="T24" fmla="*/ 2147483647 w 2427"/>
                <a:gd name="T25" fmla="*/ 2147483647 h 1182"/>
                <a:gd name="T26" fmla="*/ 2147483647 w 2427"/>
                <a:gd name="T27" fmla="*/ 2147483647 h 1182"/>
                <a:gd name="T28" fmla="*/ 2147483647 w 2427"/>
                <a:gd name="T29" fmla="*/ 2147483647 h 1182"/>
                <a:gd name="T30" fmla="*/ 2147483647 w 2427"/>
                <a:gd name="T31" fmla="*/ 2147483647 h 1182"/>
                <a:gd name="T32" fmla="*/ 2147483647 w 2427"/>
                <a:gd name="T33" fmla="*/ 2147483647 h 1182"/>
                <a:gd name="T34" fmla="*/ 2147483647 w 2427"/>
                <a:gd name="T35" fmla="*/ 2147483647 h 1182"/>
                <a:gd name="T36" fmla="*/ 2147483647 w 2427"/>
                <a:gd name="T37" fmla="*/ 2147483647 h 1182"/>
                <a:gd name="T38" fmla="*/ 2147483647 w 2427"/>
                <a:gd name="T39" fmla="*/ 2147483647 h 1182"/>
                <a:gd name="T40" fmla="*/ 2147483647 w 2427"/>
                <a:gd name="T41" fmla="*/ 2147483647 h 1182"/>
                <a:gd name="T42" fmla="*/ 2147483647 w 2427"/>
                <a:gd name="T43" fmla="*/ 2147483647 h 1182"/>
                <a:gd name="T44" fmla="*/ 2147483647 w 2427"/>
                <a:gd name="T45" fmla="*/ 2147483647 h 1182"/>
                <a:gd name="T46" fmla="*/ 2147483647 w 2427"/>
                <a:gd name="T47" fmla="*/ 2147483647 h 1182"/>
                <a:gd name="T48" fmla="*/ 2147483647 w 2427"/>
                <a:gd name="T49" fmla="*/ 2147483647 h 1182"/>
                <a:gd name="T50" fmla="*/ 2147483647 w 2427"/>
                <a:gd name="T51" fmla="*/ 2147483647 h 1182"/>
                <a:gd name="T52" fmla="*/ 2147483647 w 2427"/>
                <a:gd name="T53" fmla="*/ 2147483647 h 1182"/>
                <a:gd name="T54" fmla="*/ 2147483647 w 2427"/>
                <a:gd name="T55" fmla="*/ 2147483647 h 1182"/>
                <a:gd name="T56" fmla="*/ 2147483647 w 2427"/>
                <a:gd name="T57" fmla="*/ 2147483647 h 1182"/>
                <a:gd name="T58" fmla="*/ 2147483647 w 2427"/>
                <a:gd name="T59" fmla="*/ 2147483647 h 1182"/>
                <a:gd name="T60" fmla="*/ 2147483647 w 2427"/>
                <a:gd name="T61" fmla="*/ 2147483647 h 1182"/>
                <a:gd name="T62" fmla="*/ 2147483647 w 2427"/>
                <a:gd name="T63" fmla="*/ 2147483647 h 1182"/>
                <a:gd name="T64" fmla="*/ 2147483647 w 2427"/>
                <a:gd name="T65" fmla="*/ 2147483647 h 1182"/>
                <a:gd name="T66" fmla="*/ 2147483647 w 2427"/>
                <a:gd name="T67" fmla="*/ 2147483647 h 1182"/>
                <a:gd name="T68" fmla="*/ 2147483647 w 2427"/>
                <a:gd name="T69" fmla="*/ 2147483647 h 1182"/>
                <a:gd name="T70" fmla="*/ 2147483647 w 2427"/>
                <a:gd name="T71" fmla="*/ 2147483647 h 1182"/>
                <a:gd name="T72" fmla="*/ 2147483647 w 2427"/>
                <a:gd name="T73" fmla="*/ 2147483647 h 1182"/>
                <a:gd name="T74" fmla="*/ 2147483647 w 2427"/>
                <a:gd name="T75" fmla="*/ 2147483647 h 1182"/>
                <a:gd name="T76" fmla="*/ 2147483647 w 2427"/>
                <a:gd name="T77" fmla="*/ 2147483647 h 1182"/>
                <a:gd name="T78" fmla="*/ 2147483647 w 2427"/>
                <a:gd name="T79" fmla="*/ 2147483647 h 1182"/>
                <a:gd name="T80" fmla="*/ 2147483647 w 2427"/>
                <a:gd name="T81" fmla="*/ 2147483647 h 1182"/>
                <a:gd name="T82" fmla="*/ 2147483647 w 2427"/>
                <a:gd name="T83" fmla="*/ 2147483647 h 1182"/>
                <a:gd name="T84" fmla="*/ 2147483647 w 2427"/>
                <a:gd name="T85" fmla="*/ 2147483647 h 1182"/>
                <a:gd name="T86" fmla="*/ 2147483647 w 2427"/>
                <a:gd name="T87" fmla="*/ 2147483647 h 1182"/>
                <a:gd name="T88" fmla="*/ 2147483647 w 2427"/>
                <a:gd name="T89" fmla="*/ 2147483647 h 1182"/>
                <a:gd name="T90" fmla="*/ 2147483647 w 2427"/>
                <a:gd name="T91" fmla="*/ 2147483647 h 1182"/>
                <a:gd name="T92" fmla="*/ 2147483647 w 2427"/>
                <a:gd name="T93" fmla="*/ 2147483647 h 1182"/>
                <a:gd name="T94" fmla="*/ 2147483647 w 2427"/>
                <a:gd name="T95" fmla="*/ 2147483647 h 1182"/>
                <a:gd name="T96" fmla="*/ 2147483647 w 2427"/>
                <a:gd name="T97" fmla="*/ 2147483647 h 1182"/>
                <a:gd name="T98" fmla="*/ 2147483647 w 2427"/>
                <a:gd name="T99" fmla="*/ 2147483647 h 1182"/>
                <a:gd name="T100" fmla="*/ 2147483647 w 2427"/>
                <a:gd name="T101" fmla="*/ 2147483647 h 1182"/>
                <a:gd name="T102" fmla="*/ 2147483647 w 2427"/>
                <a:gd name="T103" fmla="*/ 2147483647 h 1182"/>
                <a:gd name="T104" fmla="*/ 2147483647 w 2427"/>
                <a:gd name="T105" fmla="*/ 2147483647 h 1182"/>
                <a:gd name="T106" fmla="*/ 2147483647 w 2427"/>
                <a:gd name="T107" fmla="*/ 2147483647 h 1182"/>
                <a:gd name="T108" fmla="*/ 2147483647 w 2427"/>
                <a:gd name="T109" fmla="*/ 2147483647 h 1182"/>
                <a:gd name="T110" fmla="*/ 2147483647 w 2427"/>
                <a:gd name="T111" fmla="*/ 2147483647 h 1182"/>
                <a:gd name="T112" fmla="*/ 2147483647 w 2427"/>
                <a:gd name="T113" fmla="*/ 2147483647 h 1182"/>
                <a:gd name="T114" fmla="*/ 2147483647 w 2427"/>
                <a:gd name="T115" fmla="*/ 2147483647 h 1182"/>
                <a:gd name="T116" fmla="*/ 2147483647 w 2427"/>
                <a:gd name="T117" fmla="*/ 2147483647 h 1182"/>
                <a:gd name="T118" fmla="*/ 2147483647 w 2427"/>
                <a:gd name="T119" fmla="*/ 2147483647 h 1182"/>
                <a:gd name="T120" fmla="*/ 2147483647 w 2427"/>
                <a:gd name="T121" fmla="*/ 0 h 1182"/>
                <a:gd name="T122" fmla="*/ 0 w 2427"/>
                <a:gd name="T123" fmla="*/ 2147483647 h 1182"/>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2427"/>
                <a:gd name="T187" fmla="*/ 0 h 1182"/>
                <a:gd name="T188" fmla="*/ 2427 w 2427"/>
                <a:gd name="T189" fmla="*/ 1182 h 1182"/>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2427" h="1182">
                  <a:moveTo>
                    <a:pt x="0" y="246"/>
                  </a:moveTo>
                  <a:lnTo>
                    <a:pt x="3" y="258"/>
                  </a:lnTo>
                  <a:lnTo>
                    <a:pt x="10" y="288"/>
                  </a:lnTo>
                  <a:lnTo>
                    <a:pt x="15" y="310"/>
                  </a:lnTo>
                  <a:lnTo>
                    <a:pt x="22" y="336"/>
                  </a:lnTo>
                  <a:lnTo>
                    <a:pt x="32" y="366"/>
                  </a:lnTo>
                  <a:lnTo>
                    <a:pt x="42" y="398"/>
                  </a:lnTo>
                  <a:lnTo>
                    <a:pt x="55" y="434"/>
                  </a:lnTo>
                  <a:lnTo>
                    <a:pt x="70" y="471"/>
                  </a:lnTo>
                  <a:lnTo>
                    <a:pt x="88" y="511"/>
                  </a:lnTo>
                  <a:lnTo>
                    <a:pt x="108" y="553"/>
                  </a:lnTo>
                  <a:lnTo>
                    <a:pt x="130" y="595"/>
                  </a:lnTo>
                  <a:lnTo>
                    <a:pt x="154" y="639"/>
                  </a:lnTo>
                  <a:lnTo>
                    <a:pt x="182" y="684"/>
                  </a:lnTo>
                  <a:lnTo>
                    <a:pt x="213" y="728"/>
                  </a:lnTo>
                  <a:lnTo>
                    <a:pt x="245" y="774"/>
                  </a:lnTo>
                  <a:lnTo>
                    <a:pt x="281" y="817"/>
                  </a:lnTo>
                  <a:lnTo>
                    <a:pt x="321" y="860"/>
                  </a:lnTo>
                  <a:lnTo>
                    <a:pt x="364" y="902"/>
                  </a:lnTo>
                  <a:lnTo>
                    <a:pt x="411" y="943"/>
                  </a:lnTo>
                  <a:lnTo>
                    <a:pt x="461" y="981"/>
                  </a:lnTo>
                  <a:lnTo>
                    <a:pt x="515" y="1017"/>
                  </a:lnTo>
                  <a:lnTo>
                    <a:pt x="572" y="1051"/>
                  </a:lnTo>
                  <a:lnTo>
                    <a:pt x="634" y="1081"/>
                  </a:lnTo>
                  <a:lnTo>
                    <a:pt x="699" y="1109"/>
                  </a:lnTo>
                  <a:lnTo>
                    <a:pt x="769" y="1133"/>
                  </a:lnTo>
                  <a:lnTo>
                    <a:pt x="844" y="1151"/>
                  </a:lnTo>
                  <a:lnTo>
                    <a:pt x="923" y="1167"/>
                  </a:lnTo>
                  <a:lnTo>
                    <a:pt x="1006" y="1177"/>
                  </a:lnTo>
                  <a:lnTo>
                    <a:pt x="1094" y="1182"/>
                  </a:lnTo>
                  <a:lnTo>
                    <a:pt x="1187" y="1181"/>
                  </a:lnTo>
                  <a:lnTo>
                    <a:pt x="1280" y="1174"/>
                  </a:lnTo>
                  <a:lnTo>
                    <a:pt x="1369" y="1161"/>
                  </a:lnTo>
                  <a:lnTo>
                    <a:pt x="1453" y="1142"/>
                  </a:lnTo>
                  <a:lnTo>
                    <a:pt x="1533" y="1119"/>
                  </a:lnTo>
                  <a:lnTo>
                    <a:pt x="1608" y="1091"/>
                  </a:lnTo>
                  <a:lnTo>
                    <a:pt x="1679" y="1057"/>
                  </a:lnTo>
                  <a:lnTo>
                    <a:pt x="1747" y="1021"/>
                  </a:lnTo>
                  <a:lnTo>
                    <a:pt x="1811" y="980"/>
                  </a:lnTo>
                  <a:lnTo>
                    <a:pt x="1870" y="937"/>
                  </a:lnTo>
                  <a:lnTo>
                    <a:pt x="1925" y="890"/>
                  </a:lnTo>
                  <a:lnTo>
                    <a:pt x="1977" y="841"/>
                  </a:lnTo>
                  <a:lnTo>
                    <a:pt x="2026" y="790"/>
                  </a:lnTo>
                  <a:lnTo>
                    <a:pt x="2072" y="739"/>
                  </a:lnTo>
                  <a:lnTo>
                    <a:pt x="2114" y="685"/>
                  </a:lnTo>
                  <a:lnTo>
                    <a:pt x="2152" y="630"/>
                  </a:lnTo>
                  <a:lnTo>
                    <a:pt x="2189" y="576"/>
                  </a:lnTo>
                  <a:lnTo>
                    <a:pt x="2221" y="522"/>
                  </a:lnTo>
                  <a:lnTo>
                    <a:pt x="2250" y="468"/>
                  </a:lnTo>
                  <a:lnTo>
                    <a:pt x="2278" y="415"/>
                  </a:lnTo>
                  <a:lnTo>
                    <a:pt x="2303" y="363"/>
                  </a:lnTo>
                  <a:lnTo>
                    <a:pt x="2324" y="314"/>
                  </a:lnTo>
                  <a:lnTo>
                    <a:pt x="2344" y="266"/>
                  </a:lnTo>
                  <a:lnTo>
                    <a:pt x="2361" y="221"/>
                  </a:lnTo>
                  <a:lnTo>
                    <a:pt x="2375" y="179"/>
                  </a:lnTo>
                  <a:lnTo>
                    <a:pt x="2388" y="140"/>
                  </a:lnTo>
                  <a:lnTo>
                    <a:pt x="2399" y="105"/>
                  </a:lnTo>
                  <a:lnTo>
                    <a:pt x="2408" y="75"/>
                  </a:lnTo>
                  <a:lnTo>
                    <a:pt x="2415" y="49"/>
                  </a:lnTo>
                  <a:lnTo>
                    <a:pt x="2423" y="13"/>
                  </a:lnTo>
                  <a:lnTo>
                    <a:pt x="2427" y="0"/>
                  </a:lnTo>
                  <a:lnTo>
                    <a:pt x="0" y="246"/>
                  </a:lnTo>
                  <a:close/>
                </a:path>
              </a:pathLst>
            </a:custGeom>
            <a:solidFill>
              <a:srgbClr val="E3A65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7777" name="Freeform 17"/>
            <p:cNvSpPr>
              <a:spLocks/>
            </p:cNvSpPr>
            <p:nvPr/>
          </p:nvSpPr>
          <p:spPr bwMode="auto">
            <a:xfrm>
              <a:off x="4222751" y="1566863"/>
              <a:ext cx="893763" cy="534988"/>
            </a:xfrm>
            <a:custGeom>
              <a:avLst/>
              <a:gdLst>
                <a:gd name="T0" fmla="*/ 0 w 2254"/>
                <a:gd name="T1" fmla="*/ 2147483647 h 1346"/>
                <a:gd name="T2" fmla="*/ 2147483647 w 2254"/>
                <a:gd name="T3" fmla="*/ 2147483647 h 1346"/>
                <a:gd name="T4" fmla="*/ 2147483647 w 2254"/>
                <a:gd name="T5" fmla="*/ 2147483647 h 1346"/>
                <a:gd name="T6" fmla="*/ 2147483647 w 2254"/>
                <a:gd name="T7" fmla="*/ 2147483647 h 1346"/>
                <a:gd name="T8" fmla="*/ 2147483647 w 2254"/>
                <a:gd name="T9" fmla="*/ 2147483647 h 1346"/>
                <a:gd name="T10" fmla="*/ 2147483647 w 2254"/>
                <a:gd name="T11" fmla="*/ 2147483647 h 1346"/>
                <a:gd name="T12" fmla="*/ 2147483647 w 2254"/>
                <a:gd name="T13" fmla="*/ 2147483647 h 1346"/>
                <a:gd name="T14" fmla="*/ 2147483647 w 2254"/>
                <a:gd name="T15" fmla="*/ 2147483647 h 1346"/>
                <a:gd name="T16" fmla="*/ 2147483647 w 2254"/>
                <a:gd name="T17" fmla="*/ 2147483647 h 1346"/>
                <a:gd name="T18" fmla="*/ 2147483647 w 2254"/>
                <a:gd name="T19" fmla="*/ 2147483647 h 1346"/>
                <a:gd name="T20" fmla="*/ 2147483647 w 2254"/>
                <a:gd name="T21" fmla="*/ 2147483647 h 1346"/>
                <a:gd name="T22" fmla="*/ 2147483647 w 2254"/>
                <a:gd name="T23" fmla="*/ 2147483647 h 1346"/>
                <a:gd name="T24" fmla="*/ 2147483647 w 2254"/>
                <a:gd name="T25" fmla="*/ 2147483647 h 1346"/>
                <a:gd name="T26" fmla="*/ 2147483647 w 2254"/>
                <a:gd name="T27" fmla="*/ 2147483647 h 1346"/>
                <a:gd name="T28" fmla="*/ 2147483647 w 2254"/>
                <a:gd name="T29" fmla="*/ 2147483647 h 1346"/>
                <a:gd name="T30" fmla="*/ 2147483647 w 2254"/>
                <a:gd name="T31" fmla="*/ 2147483647 h 1346"/>
                <a:gd name="T32" fmla="*/ 2147483647 w 2254"/>
                <a:gd name="T33" fmla="*/ 2147483647 h 1346"/>
                <a:gd name="T34" fmla="*/ 2147483647 w 2254"/>
                <a:gd name="T35" fmla="*/ 2147483647 h 1346"/>
                <a:gd name="T36" fmla="*/ 2147483647 w 2254"/>
                <a:gd name="T37" fmla="*/ 2147483647 h 1346"/>
                <a:gd name="T38" fmla="*/ 2147483647 w 2254"/>
                <a:gd name="T39" fmla="*/ 2147483647 h 1346"/>
                <a:gd name="T40" fmla="*/ 2147483647 w 2254"/>
                <a:gd name="T41" fmla="*/ 2147483647 h 1346"/>
                <a:gd name="T42" fmla="*/ 2147483647 w 2254"/>
                <a:gd name="T43" fmla="*/ 2147483647 h 1346"/>
                <a:gd name="T44" fmla="*/ 2147483647 w 2254"/>
                <a:gd name="T45" fmla="*/ 2147483647 h 1346"/>
                <a:gd name="T46" fmla="*/ 2147483647 w 2254"/>
                <a:gd name="T47" fmla="*/ 2147483647 h 1346"/>
                <a:gd name="T48" fmla="*/ 2147483647 w 2254"/>
                <a:gd name="T49" fmla="*/ 2147483647 h 1346"/>
                <a:gd name="T50" fmla="*/ 2147483647 w 2254"/>
                <a:gd name="T51" fmla="*/ 2147483647 h 1346"/>
                <a:gd name="T52" fmla="*/ 2147483647 w 2254"/>
                <a:gd name="T53" fmla="*/ 2147483647 h 1346"/>
                <a:gd name="T54" fmla="*/ 2147483647 w 2254"/>
                <a:gd name="T55" fmla="*/ 2147483647 h 1346"/>
                <a:gd name="T56" fmla="*/ 2147483647 w 2254"/>
                <a:gd name="T57" fmla="*/ 2147483647 h 1346"/>
                <a:gd name="T58" fmla="*/ 2147483647 w 2254"/>
                <a:gd name="T59" fmla="*/ 2147483647 h 1346"/>
                <a:gd name="T60" fmla="*/ 2147483647 w 2254"/>
                <a:gd name="T61" fmla="*/ 2147483647 h 1346"/>
                <a:gd name="T62" fmla="*/ 2147483647 w 2254"/>
                <a:gd name="T63" fmla="*/ 2147483647 h 1346"/>
                <a:gd name="T64" fmla="*/ 2147483647 w 2254"/>
                <a:gd name="T65" fmla="*/ 2147483647 h 1346"/>
                <a:gd name="T66" fmla="*/ 2147483647 w 2254"/>
                <a:gd name="T67" fmla="*/ 2147483647 h 1346"/>
                <a:gd name="T68" fmla="*/ 2147483647 w 2254"/>
                <a:gd name="T69" fmla="*/ 2147483647 h 1346"/>
                <a:gd name="T70" fmla="*/ 2147483647 w 2254"/>
                <a:gd name="T71" fmla="*/ 2147483647 h 1346"/>
                <a:gd name="T72" fmla="*/ 2147483647 w 2254"/>
                <a:gd name="T73" fmla="*/ 2147483647 h 1346"/>
                <a:gd name="T74" fmla="*/ 2147483647 w 2254"/>
                <a:gd name="T75" fmla="*/ 2147483647 h 1346"/>
                <a:gd name="T76" fmla="*/ 2147483647 w 2254"/>
                <a:gd name="T77" fmla="*/ 2147483647 h 1346"/>
                <a:gd name="T78" fmla="*/ 2147483647 w 2254"/>
                <a:gd name="T79" fmla="*/ 2147483647 h 1346"/>
                <a:gd name="T80" fmla="*/ 2147483647 w 2254"/>
                <a:gd name="T81" fmla="*/ 2147483647 h 1346"/>
                <a:gd name="T82" fmla="*/ 2147483647 w 2254"/>
                <a:gd name="T83" fmla="*/ 2147483647 h 1346"/>
                <a:gd name="T84" fmla="*/ 2147483647 w 2254"/>
                <a:gd name="T85" fmla="*/ 2147483647 h 1346"/>
                <a:gd name="T86" fmla="*/ 2147483647 w 2254"/>
                <a:gd name="T87" fmla="*/ 2147483647 h 1346"/>
                <a:gd name="T88" fmla="*/ 2147483647 w 2254"/>
                <a:gd name="T89" fmla="*/ 2147483647 h 1346"/>
                <a:gd name="T90" fmla="*/ 2147483647 w 2254"/>
                <a:gd name="T91" fmla="*/ 2147483647 h 1346"/>
                <a:gd name="T92" fmla="*/ 2147483647 w 2254"/>
                <a:gd name="T93" fmla="*/ 2147483647 h 1346"/>
                <a:gd name="T94" fmla="*/ 2147483647 w 2254"/>
                <a:gd name="T95" fmla="*/ 2147483647 h 1346"/>
                <a:gd name="T96" fmla="*/ 2147483647 w 2254"/>
                <a:gd name="T97" fmla="*/ 2147483647 h 1346"/>
                <a:gd name="T98" fmla="*/ 2147483647 w 2254"/>
                <a:gd name="T99" fmla="*/ 2147483647 h 1346"/>
                <a:gd name="T100" fmla="*/ 2147483647 w 2254"/>
                <a:gd name="T101" fmla="*/ 2147483647 h 1346"/>
                <a:gd name="T102" fmla="*/ 2147483647 w 2254"/>
                <a:gd name="T103" fmla="*/ 2147483647 h 1346"/>
                <a:gd name="T104" fmla="*/ 2147483647 w 2254"/>
                <a:gd name="T105" fmla="*/ 2147483647 h 1346"/>
                <a:gd name="T106" fmla="*/ 2147483647 w 2254"/>
                <a:gd name="T107" fmla="*/ 2147483647 h 1346"/>
                <a:gd name="T108" fmla="*/ 2147483647 w 2254"/>
                <a:gd name="T109" fmla="*/ 2147483647 h 1346"/>
                <a:gd name="T110" fmla="*/ 2147483647 w 2254"/>
                <a:gd name="T111" fmla="*/ 2147483647 h 1346"/>
                <a:gd name="T112" fmla="*/ 2147483647 w 2254"/>
                <a:gd name="T113" fmla="*/ 2147483647 h 1346"/>
                <a:gd name="T114" fmla="*/ 2147483647 w 2254"/>
                <a:gd name="T115" fmla="*/ 2147483647 h 1346"/>
                <a:gd name="T116" fmla="*/ 2147483647 w 2254"/>
                <a:gd name="T117" fmla="*/ 0 h 1346"/>
                <a:gd name="T118" fmla="*/ 0 w 2254"/>
                <a:gd name="T119" fmla="*/ 2147483647 h 134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2254"/>
                <a:gd name="T181" fmla="*/ 0 h 1346"/>
                <a:gd name="T182" fmla="*/ 2254 w 2254"/>
                <a:gd name="T183" fmla="*/ 1346 h 134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2254" h="1346">
                  <a:moveTo>
                    <a:pt x="0" y="549"/>
                  </a:moveTo>
                  <a:lnTo>
                    <a:pt x="4" y="560"/>
                  </a:lnTo>
                  <a:lnTo>
                    <a:pt x="14" y="590"/>
                  </a:lnTo>
                  <a:lnTo>
                    <a:pt x="22" y="611"/>
                  </a:lnTo>
                  <a:lnTo>
                    <a:pt x="32" y="635"/>
                  </a:lnTo>
                  <a:lnTo>
                    <a:pt x="44" y="663"/>
                  </a:lnTo>
                  <a:lnTo>
                    <a:pt x="58" y="695"/>
                  </a:lnTo>
                  <a:lnTo>
                    <a:pt x="75" y="728"/>
                  </a:lnTo>
                  <a:lnTo>
                    <a:pt x="93" y="764"/>
                  </a:lnTo>
                  <a:lnTo>
                    <a:pt x="114" y="801"/>
                  </a:lnTo>
                  <a:lnTo>
                    <a:pt x="138" y="840"/>
                  </a:lnTo>
                  <a:lnTo>
                    <a:pt x="163" y="879"/>
                  </a:lnTo>
                  <a:lnTo>
                    <a:pt x="193" y="920"/>
                  </a:lnTo>
                  <a:lnTo>
                    <a:pt x="223" y="960"/>
                  </a:lnTo>
                  <a:lnTo>
                    <a:pt x="258" y="1000"/>
                  </a:lnTo>
                  <a:lnTo>
                    <a:pt x="294" y="1040"/>
                  </a:lnTo>
                  <a:lnTo>
                    <a:pt x="334" y="1080"/>
                  </a:lnTo>
                  <a:lnTo>
                    <a:pt x="376" y="1118"/>
                  </a:lnTo>
                  <a:lnTo>
                    <a:pt x="421" y="1154"/>
                  </a:lnTo>
                  <a:lnTo>
                    <a:pt x="470" y="1188"/>
                  </a:lnTo>
                  <a:lnTo>
                    <a:pt x="522" y="1220"/>
                  </a:lnTo>
                  <a:lnTo>
                    <a:pt x="578" y="1249"/>
                  </a:lnTo>
                  <a:lnTo>
                    <a:pt x="636" y="1276"/>
                  </a:lnTo>
                  <a:lnTo>
                    <a:pt x="697" y="1298"/>
                  </a:lnTo>
                  <a:lnTo>
                    <a:pt x="762" y="1317"/>
                  </a:lnTo>
                  <a:lnTo>
                    <a:pt x="831" y="1332"/>
                  </a:lnTo>
                  <a:lnTo>
                    <a:pt x="903" y="1341"/>
                  </a:lnTo>
                  <a:lnTo>
                    <a:pt x="979" y="1346"/>
                  </a:lnTo>
                  <a:lnTo>
                    <a:pt x="1058" y="1346"/>
                  </a:lnTo>
                  <a:lnTo>
                    <a:pt x="1142" y="1339"/>
                  </a:lnTo>
                  <a:lnTo>
                    <a:pt x="1230" y="1327"/>
                  </a:lnTo>
                  <a:lnTo>
                    <a:pt x="1316" y="1308"/>
                  </a:lnTo>
                  <a:lnTo>
                    <a:pt x="1399" y="1284"/>
                  </a:lnTo>
                  <a:lnTo>
                    <a:pt x="1475" y="1256"/>
                  </a:lnTo>
                  <a:lnTo>
                    <a:pt x="1547" y="1222"/>
                  </a:lnTo>
                  <a:lnTo>
                    <a:pt x="1615" y="1184"/>
                  </a:lnTo>
                  <a:lnTo>
                    <a:pt x="1678" y="1143"/>
                  </a:lnTo>
                  <a:lnTo>
                    <a:pt x="1737" y="1097"/>
                  </a:lnTo>
                  <a:lnTo>
                    <a:pt x="1792" y="1049"/>
                  </a:lnTo>
                  <a:lnTo>
                    <a:pt x="1842" y="998"/>
                  </a:lnTo>
                  <a:lnTo>
                    <a:pt x="1890" y="944"/>
                  </a:lnTo>
                  <a:lnTo>
                    <a:pt x="1933" y="890"/>
                  </a:lnTo>
                  <a:lnTo>
                    <a:pt x="1973" y="834"/>
                  </a:lnTo>
                  <a:lnTo>
                    <a:pt x="2009" y="777"/>
                  </a:lnTo>
                  <a:lnTo>
                    <a:pt x="2042" y="718"/>
                  </a:lnTo>
                  <a:lnTo>
                    <a:pt x="2072" y="659"/>
                  </a:lnTo>
                  <a:lnTo>
                    <a:pt x="2099" y="600"/>
                  </a:lnTo>
                  <a:lnTo>
                    <a:pt x="2123" y="542"/>
                  </a:lnTo>
                  <a:lnTo>
                    <a:pt x="2145" y="485"/>
                  </a:lnTo>
                  <a:lnTo>
                    <a:pt x="2164" y="430"/>
                  </a:lnTo>
                  <a:lnTo>
                    <a:pt x="2180" y="375"/>
                  </a:lnTo>
                  <a:lnTo>
                    <a:pt x="2195" y="323"/>
                  </a:lnTo>
                  <a:lnTo>
                    <a:pt x="2208" y="274"/>
                  </a:lnTo>
                  <a:lnTo>
                    <a:pt x="2219" y="227"/>
                  </a:lnTo>
                  <a:lnTo>
                    <a:pt x="2227" y="183"/>
                  </a:lnTo>
                  <a:lnTo>
                    <a:pt x="2241" y="107"/>
                  </a:lnTo>
                  <a:lnTo>
                    <a:pt x="2248" y="50"/>
                  </a:lnTo>
                  <a:lnTo>
                    <a:pt x="2253" y="12"/>
                  </a:lnTo>
                  <a:lnTo>
                    <a:pt x="2254" y="0"/>
                  </a:lnTo>
                  <a:lnTo>
                    <a:pt x="0" y="549"/>
                  </a:lnTo>
                  <a:close/>
                </a:path>
              </a:pathLst>
            </a:custGeom>
            <a:solidFill>
              <a:srgbClr val="E3A65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7778" name="Freeform 18"/>
            <p:cNvSpPr>
              <a:spLocks/>
            </p:cNvSpPr>
            <p:nvPr/>
          </p:nvSpPr>
          <p:spPr bwMode="auto">
            <a:xfrm>
              <a:off x="5132388" y="1323975"/>
              <a:ext cx="684213" cy="561975"/>
            </a:xfrm>
            <a:custGeom>
              <a:avLst/>
              <a:gdLst>
                <a:gd name="T0" fmla="*/ 2147483647 w 1722"/>
                <a:gd name="T1" fmla="*/ 0 h 1415"/>
                <a:gd name="T2" fmla="*/ 2147483647 w 1722"/>
                <a:gd name="T3" fmla="*/ 2147483647 h 1415"/>
                <a:gd name="T4" fmla="*/ 2147483647 w 1722"/>
                <a:gd name="T5" fmla="*/ 2147483647 h 1415"/>
                <a:gd name="T6" fmla="*/ 2147483647 w 1722"/>
                <a:gd name="T7" fmla="*/ 2147483647 h 1415"/>
                <a:gd name="T8" fmla="*/ 2147483647 w 1722"/>
                <a:gd name="T9" fmla="*/ 2147483647 h 1415"/>
                <a:gd name="T10" fmla="*/ 2147483647 w 1722"/>
                <a:gd name="T11" fmla="*/ 2147483647 h 1415"/>
                <a:gd name="T12" fmla="*/ 2147483647 w 1722"/>
                <a:gd name="T13" fmla="*/ 2147483647 h 1415"/>
                <a:gd name="T14" fmla="*/ 2147483647 w 1722"/>
                <a:gd name="T15" fmla="*/ 2147483647 h 1415"/>
                <a:gd name="T16" fmla="*/ 2147483647 w 1722"/>
                <a:gd name="T17" fmla="*/ 2147483647 h 1415"/>
                <a:gd name="T18" fmla="*/ 2147483647 w 1722"/>
                <a:gd name="T19" fmla="*/ 2147483647 h 1415"/>
                <a:gd name="T20" fmla="*/ 2147483647 w 1722"/>
                <a:gd name="T21" fmla="*/ 2147483647 h 1415"/>
                <a:gd name="T22" fmla="*/ 2147483647 w 1722"/>
                <a:gd name="T23" fmla="*/ 2147483647 h 1415"/>
                <a:gd name="T24" fmla="*/ 2147483647 w 1722"/>
                <a:gd name="T25" fmla="*/ 2147483647 h 1415"/>
                <a:gd name="T26" fmla="*/ 2147483647 w 1722"/>
                <a:gd name="T27" fmla="*/ 2147483647 h 1415"/>
                <a:gd name="T28" fmla="*/ 2147483647 w 1722"/>
                <a:gd name="T29" fmla="*/ 2147483647 h 1415"/>
                <a:gd name="T30" fmla="*/ 2147483647 w 1722"/>
                <a:gd name="T31" fmla="*/ 2147483647 h 1415"/>
                <a:gd name="T32" fmla="*/ 2147483647 w 1722"/>
                <a:gd name="T33" fmla="*/ 2147483647 h 1415"/>
                <a:gd name="T34" fmla="*/ 2147483647 w 1722"/>
                <a:gd name="T35" fmla="*/ 2147483647 h 1415"/>
                <a:gd name="T36" fmla="*/ 2147483647 w 1722"/>
                <a:gd name="T37" fmla="*/ 2147483647 h 1415"/>
                <a:gd name="T38" fmla="*/ 2147483647 w 1722"/>
                <a:gd name="T39" fmla="*/ 2147483647 h 1415"/>
                <a:gd name="T40" fmla="*/ 2147483647 w 1722"/>
                <a:gd name="T41" fmla="*/ 2147483647 h 1415"/>
                <a:gd name="T42" fmla="*/ 2147483647 w 1722"/>
                <a:gd name="T43" fmla="*/ 2147483647 h 1415"/>
                <a:gd name="T44" fmla="*/ 2147483647 w 1722"/>
                <a:gd name="T45" fmla="*/ 2147483647 h 1415"/>
                <a:gd name="T46" fmla="*/ 2147483647 w 1722"/>
                <a:gd name="T47" fmla="*/ 2147483647 h 1415"/>
                <a:gd name="T48" fmla="*/ 2147483647 w 1722"/>
                <a:gd name="T49" fmla="*/ 2147483647 h 1415"/>
                <a:gd name="T50" fmla="*/ 2147483647 w 1722"/>
                <a:gd name="T51" fmla="*/ 2147483647 h 1415"/>
                <a:gd name="T52" fmla="*/ 2147483647 w 1722"/>
                <a:gd name="T53" fmla="*/ 2147483647 h 1415"/>
                <a:gd name="T54" fmla="*/ 2147483647 w 1722"/>
                <a:gd name="T55" fmla="*/ 2147483647 h 1415"/>
                <a:gd name="T56" fmla="*/ 2147483647 w 1722"/>
                <a:gd name="T57" fmla="*/ 2147483647 h 1415"/>
                <a:gd name="T58" fmla="*/ 2147483647 w 1722"/>
                <a:gd name="T59" fmla="*/ 2147483647 h 1415"/>
                <a:gd name="T60" fmla="*/ 2147483647 w 1722"/>
                <a:gd name="T61" fmla="*/ 2147483647 h 1415"/>
                <a:gd name="T62" fmla="*/ 2147483647 w 1722"/>
                <a:gd name="T63" fmla="*/ 2147483647 h 1415"/>
                <a:gd name="T64" fmla="*/ 2147483647 w 1722"/>
                <a:gd name="T65" fmla="*/ 2147483647 h 1415"/>
                <a:gd name="T66" fmla="*/ 2147483647 w 1722"/>
                <a:gd name="T67" fmla="*/ 2147483647 h 1415"/>
                <a:gd name="T68" fmla="*/ 2147483647 w 1722"/>
                <a:gd name="T69" fmla="*/ 2147483647 h 1415"/>
                <a:gd name="T70" fmla="*/ 2147483647 w 1722"/>
                <a:gd name="T71" fmla="*/ 2147483647 h 1415"/>
                <a:gd name="T72" fmla="*/ 2147483647 w 1722"/>
                <a:gd name="T73" fmla="*/ 2147483647 h 1415"/>
                <a:gd name="T74" fmla="*/ 2147483647 w 1722"/>
                <a:gd name="T75" fmla="*/ 2147483647 h 1415"/>
                <a:gd name="T76" fmla="*/ 2147483647 w 1722"/>
                <a:gd name="T77" fmla="*/ 2147483647 h 1415"/>
                <a:gd name="T78" fmla="*/ 2147483647 w 1722"/>
                <a:gd name="T79" fmla="*/ 2147483647 h 1415"/>
                <a:gd name="T80" fmla="*/ 2147483647 w 1722"/>
                <a:gd name="T81" fmla="*/ 2147483647 h 1415"/>
                <a:gd name="T82" fmla="*/ 2147483647 w 1722"/>
                <a:gd name="T83" fmla="*/ 2147483647 h 1415"/>
                <a:gd name="T84" fmla="*/ 2147483647 w 1722"/>
                <a:gd name="T85" fmla="*/ 2147483647 h 1415"/>
                <a:gd name="T86" fmla="*/ 2147483647 w 1722"/>
                <a:gd name="T87" fmla="*/ 2147483647 h 1415"/>
                <a:gd name="T88" fmla="*/ 2147483647 w 1722"/>
                <a:gd name="T89" fmla="*/ 2147483647 h 1415"/>
                <a:gd name="T90" fmla="*/ 2147483647 w 1722"/>
                <a:gd name="T91" fmla="*/ 2147483647 h 1415"/>
                <a:gd name="T92" fmla="*/ 2147483647 w 1722"/>
                <a:gd name="T93" fmla="*/ 2147483647 h 1415"/>
                <a:gd name="T94" fmla="*/ 2147483647 w 1722"/>
                <a:gd name="T95" fmla="*/ 2147483647 h 1415"/>
                <a:gd name="T96" fmla="*/ 2147483647 w 1722"/>
                <a:gd name="T97" fmla="*/ 2147483647 h 1415"/>
                <a:gd name="T98" fmla="*/ 2147483647 w 1722"/>
                <a:gd name="T99" fmla="*/ 2147483647 h 1415"/>
                <a:gd name="T100" fmla="*/ 2147483647 w 1722"/>
                <a:gd name="T101" fmla="*/ 2147483647 h 1415"/>
                <a:gd name="T102" fmla="*/ 2147483647 w 1722"/>
                <a:gd name="T103" fmla="*/ 2147483647 h 1415"/>
                <a:gd name="T104" fmla="*/ 2147483647 w 1722"/>
                <a:gd name="T105" fmla="*/ 2147483647 h 1415"/>
                <a:gd name="T106" fmla="*/ 2147483647 w 1722"/>
                <a:gd name="T107" fmla="*/ 2147483647 h 1415"/>
                <a:gd name="T108" fmla="*/ 2147483647 w 1722"/>
                <a:gd name="T109" fmla="*/ 2147483647 h 1415"/>
                <a:gd name="T110" fmla="*/ 2147483647 w 1722"/>
                <a:gd name="T111" fmla="*/ 2147483647 h 1415"/>
                <a:gd name="T112" fmla="*/ 2147483647 w 1722"/>
                <a:gd name="T113" fmla="*/ 2147483647 h 1415"/>
                <a:gd name="T114" fmla="*/ 2147483647 w 1722"/>
                <a:gd name="T115" fmla="*/ 2147483647 h 1415"/>
                <a:gd name="T116" fmla="*/ 0 w 1722"/>
                <a:gd name="T117" fmla="*/ 2147483647 h 1415"/>
                <a:gd name="T118" fmla="*/ 2147483647 w 1722"/>
                <a:gd name="T119" fmla="*/ 0 h 1415"/>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1722"/>
                <a:gd name="T181" fmla="*/ 0 h 1415"/>
                <a:gd name="T182" fmla="*/ 1722 w 1722"/>
                <a:gd name="T183" fmla="*/ 1415 h 1415"/>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1722" h="1415">
                  <a:moveTo>
                    <a:pt x="1594" y="0"/>
                  </a:moveTo>
                  <a:lnTo>
                    <a:pt x="1599" y="11"/>
                  </a:lnTo>
                  <a:lnTo>
                    <a:pt x="1612" y="41"/>
                  </a:lnTo>
                  <a:lnTo>
                    <a:pt x="1631" y="88"/>
                  </a:lnTo>
                  <a:lnTo>
                    <a:pt x="1652" y="151"/>
                  </a:lnTo>
                  <a:lnTo>
                    <a:pt x="1663" y="188"/>
                  </a:lnTo>
                  <a:lnTo>
                    <a:pt x="1674" y="227"/>
                  </a:lnTo>
                  <a:lnTo>
                    <a:pt x="1685" y="270"/>
                  </a:lnTo>
                  <a:lnTo>
                    <a:pt x="1695" y="314"/>
                  </a:lnTo>
                  <a:lnTo>
                    <a:pt x="1704" y="361"/>
                  </a:lnTo>
                  <a:lnTo>
                    <a:pt x="1711" y="410"/>
                  </a:lnTo>
                  <a:lnTo>
                    <a:pt x="1717" y="461"/>
                  </a:lnTo>
                  <a:lnTo>
                    <a:pt x="1720" y="513"/>
                  </a:lnTo>
                  <a:lnTo>
                    <a:pt x="1722" y="566"/>
                  </a:lnTo>
                  <a:lnTo>
                    <a:pt x="1720" y="621"/>
                  </a:lnTo>
                  <a:lnTo>
                    <a:pt x="1717" y="676"/>
                  </a:lnTo>
                  <a:lnTo>
                    <a:pt x="1710" y="730"/>
                  </a:lnTo>
                  <a:lnTo>
                    <a:pt x="1698" y="786"/>
                  </a:lnTo>
                  <a:lnTo>
                    <a:pt x="1684" y="841"/>
                  </a:lnTo>
                  <a:lnTo>
                    <a:pt x="1666" y="896"/>
                  </a:lnTo>
                  <a:lnTo>
                    <a:pt x="1642" y="951"/>
                  </a:lnTo>
                  <a:lnTo>
                    <a:pt x="1614" y="1003"/>
                  </a:lnTo>
                  <a:lnTo>
                    <a:pt x="1582" y="1056"/>
                  </a:lnTo>
                  <a:lnTo>
                    <a:pt x="1543" y="1106"/>
                  </a:lnTo>
                  <a:lnTo>
                    <a:pt x="1499" y="1155"/>
                  </a:lnTo>
                  <a:lnTo>
                    <a:pt x="1449" y="1202"/>
                  </a:lnTo>
                  <a:lnTo>
                    <a:pt x="1393" y="1247"/>
                  </a:lnTo>
                  <a:lnTo>
                    <a:pt x="1330" y="1289"/>
                  </a:lnTo>
                  <a:lnTo>
                    <a:pt x="1260" y="1328"/>
                  </a:lnTo>
                  <a:lnTo>
                    <a:pt x="1187" y="1362"/>
                  </a:lnTo>
                  <a:lnTo>
                    <a:pt x="1117" y="1386"/>
                  </a:lnTo>
                  <a:lnTo>
                    <a:pt x="1048" y="1404"/>
                  </a:lnTo>
                  <a:lnTo>
                    <a:pt x="981" y="1413"/>
                  </a:lnTo>
                  <a:lnTo>
                    <a:pt x="916" y="1415"/>
                  </a:lnTo>
                  <a:lnTo>
                    <a:pt x="853" y="1412"/>
                  </a:lnTo>
                  <a:lnTo>
                    <a:pt x="792" y="1401"/>
                  </a:lnTo>
                  <a:lnTo>
                    <a:pt x="732" y="1385"/>
                  </a:lnTo>
                  <a:lnTo>
                    <a:pt x="675" y="1364"/>
                  </a:lnTo>
                  <a:lnTo>
                    <a:pt x="620" y="1339"/>
                  </a:lnTo>
                  <a:lnTo>
                    <a:pt x="568" y="1309"/>
                  </a:lnTo>
                  <a:lnTo>
                    <a:pt x="517" y="1276"/>
                  </a:lnTo>
                  <a:lnTo>
                    <a:pt x="469" y="1240"/>
                  </a:lnTo>
                  <a:lnTo>
                    <a:pt x="422" y="1202"/>
                  </a:lnTo>
                  <a:lnTo>
                    <a:pt x="378" y="1161"/>
                  </a:lnTo>
                  <a:lnTo>
                    <a:pt x="336" y="1118"/>
                  </a:lnTo>
                  <a:lnTo>
                    <a:pt x="296" y="1073"/>
                  </a:lnTo>
                  <a:lnTo>
                    <a:pt x="260" y="1029"/>
                  </a:lnTo>
                  <a:lnTo>
                    <a:pt x="225" y="985"/>
                  </a:lnTo>
                  <a:lnTo>
                    <a:pt x="192" y="940"/>
                  </a:lnTo>
                  <a:lnTo>
                    <a:pt x="162" y="896"/>
                  </a:lnTo>
                  <a:lnTo>
                    <a:pt x="134" y="854"/>
                  </a:lnTo>
                  <a:lnTo>
                    <a:pt x="109" y="813"/>
                  </a:lnTo>
                  <a:lnTo>
                    <a:pt x="86" y="775"/>
                  </a:lnTo>
                  <a:lnTo>
                    <a:pt x="66" y="739"/>
                  </a:lnTo>
                  <a:lnTo>
                    <a:pt x="49" y="706"/>
                  </a:lnTo>
                  <a:lnTo>
                    <a:pt x="34" y="678"/>
                  </a:lnTo>
                  <a:lnTo>
                    <a:pt x="22" y="652"/>
                  </a:lnTo>
                  <a:lnTo>
                    <a:pt x="6" y="617"/>
                  </a:lnTo>
                  <a:lnTo>
                    <a:pt x="0" y="604"/>
                  </a:lnTo>
                  <a:lnTo>
                    <a:pt x="1594" y="0"/>
                  </a:lnTo>
                  <a:close/>
                </a:path>
              </a:pathLst>
            </a:custGeom>
            <a:solidFill>
              <a:srgbClr val="005DA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7779" name="Freeform 19"/>
            <p:cNvSpPr>
              <a:spLocks/>
            </p:cNvSpPr>
            <p:nvPr/>
          </p:nvSpPr>
          <p:spPr bwMode="auto">
            <a:xfrm>
              <a:off x="2044701" y="1873250"/>
              <a:ext cx="434975" cy="536575"/>
            </a:xfrm>
            <a:custGeom>
              <a:avLst/>
              <a:gdLst>
                <a:gd name="T0" fmla="*/ 2147483647 w 1096"/>
                <a:gd name="T1" fmla="*/ 0 h 1352"/>
                <a:gd name="T2" fmla="*/ 2147483647 w 1096"/>
                <a:gd name="T3" fmla="*/ 2147483647 h 1352"/>
                <a:gd name="T4" fmla="*/ 2147483647 w 1096"/>
                <a:gd name="T5" fmla="*/ 2147483647 h 1352"/>
                <a:gd name="T6" fmla="*/ 2147483647 w 1096"/>
                <a:gd name="T7" fmla="*/ 2147483647 h 1352"/>
                <a:gd name="T8" fmla="*/ 2147483647 w 1096"/>
                <a:gd name="T9" fmla="*/ 2147483647 h 1352"/>
                <a:gd name="T10" fmla="*/ 2147483647 w 1096"/>
                <a:gd name="T11" fmla="*/ 2147483647 h 1352"/>
                <a:gd name="T12" fmla="*/ 2147483647 w 1096"/>
                <a:gd name="T13" fmla="*/ 2147483647 h 1352"/>
                <a:gd name="T14" fmla="*/ 2147483647 w 1096"/>
                <a:gd name="T15" fmla="*/ 2147483647 h 1352"/>
                <a:gd name="T16" fmla="*/ 2147483647 w 1096"/>
                <a:gd name="T17" fmla="*/ 2147483647 h 1352"/>
                <a:gd name="T18" fmla="*/ 2147483647 w 1096"/>
                <a:gd name="T19" fmla="*/ 2147483647 h 1352"/>
                <a:gd name="T20" fmla="*/ 2147483647 w 1096"/>
                <a:gd name="T21" fmla="*/ 2147483647 h 1352"/>
                <a:gd name="T22" fmla="*/ 2147483647 w 1096"/>
                <a:gd name="T23" fmla="*/ 2147483647 h 1352"/>
                <a:gd name="T24" fmla="*/ 2147483647 w 1096"/>
                <a:gd name="T25" fmla="*/ 2147483647 h 1352"/>
                <a:gd name="T26" fmla="*/ 2147483647 w 1096"/>
                <a:gd name="T27" fmla="*/ 2147483647 h 1352"/>
                <a:gd name="T28" fmla="*/ 2147483647 w 1096"/>
                <a:gd name="T29" fmla="*/ 2147483647 h 1352"/>
                <a:gd name="T30" fmla="*/ 2147483647 w 1096"/>
                <a:gd name="T31" fmla="*/ 2147483647 h 1352"/>
                <a:gd name="T32" fmla="*/ 2147483647 w 1096"/>
                <a:gd name="T33" fmla="*/ 2147483647 h 1352"/>
                <a:gd name="T34" fmla="*/ 2147483647 w 1096"/>
                <a:gd name="T35" fmla="*/ 2147483647 h 1352"/>
                <a:gd name="T36" fmla="*/ 2147483647 w 1096"/>
                <a:gd name="T37" fmla="*/ 2147483647 h 1352"/>
                <a:gd name="T38" fmla="*/ 2147483647 w 1096"/>
                <a:gd name="T39" fmla="*/ 2147483647 h 1352"/>
                <a:gd name="T40" fmla="*/ 2147483647 w 1096"/>
                <a:gd name="T41" fmla="*/ 2147483647 h 1352"/>
                <a:gd name="T42" fmla="*/ 2147483647 w 1096"/>
                <a:gd name="T43" fmla="*/ 2147483647 h 1352"/>
                <a:gd name="T44" fmla="*/ 2147483647 w 1096"/>
                <a:gd name="T45" fmla="*/ 2147483647 h 1352"/>
                <a:gd name="T46" fmla="*/ 2147483647 w 1096"/>
                <a:gd name="T47" fmla="*/ 2147483647 h 1352"/>
                <a:gd name="T48" fmla="*/ 2147483647 w 1096"/>
                <a:gd name="T49" fmla="*/ 2147483647 h 1352"/>
                <a:gd name="T50" fmla="*/ 2147483647 w 1096"/>
                <a:gd name="T51" fmla="*/ 2147483647 h 1352"/>
                <a:gd name="T52" fmla="*/ 2147483647 w 1096"/>
                <a:gd name="T53" fmla="*/ 2147483647 h 1352"/>
                <a:gd name="T54" fmla="*/ 2147483647 w 1096"/>
                <a:gd name="T55" fmla="*/ 2147483647 h 1352"/>
                <a:gd name="T56" fmla="*/ 2147483647 w 1096"/>
                <a:gd name="T57" fmla="*/ 2147483647 h 1352"/>
                <a:gd name="T58" fmla="*/ 2147483647 w 1096"/>
                <a:gd name="T59" fmla="*/ 2147483647 h 1352"/>
                <a:gd name="T60" fmla="*/ 2147483647 w 1096"/>
                <a:gd name="T61" fmla="*/ 2147483647 h 1352"/>
                <a:gd name="T62" fmla="*/ 2147483647 w 1096"/>
                <a:gd name="T63" fmla="*/ 2147483647 h 1352"/>
                <a:gd name="T64" fmla="*/ 2147483647 w 1096"/>
                <a:gd name="T65" fmla="*/ 2147483647 h 1352"/>
                <a:gd name="T66" fmla="*/ 2147483647 w 1096"/>
                <a:gd name="T67" fmla="*/ 2147483647 h 1352"/>
                <a:gd name="T68" fmla="*/ 2147483647 w 1096"/>
                <a:gd name="T69" fmla="*/ 2147483647 h 1352"/>
                <a:gd name="T70" fmla="*/ 2147483647 w 1096"/>
                <a:gd name="T71" fmla="*/ 2147483647 h 1352"/>
                <a:gd name="T72" fmla="*/ 2147483647 w 1096"/>
                <a:gd name="T73" fmla="*/ 2147483647 h 1352"/>
                <a:gd name="T74" fmla="*/ 2147483647 w 1096"/>
                <a:gd name="T75" fmla="*/ 2147483647 h 1352"/>
                <a:gd name="T76" fmla="*/ 2147483647 w 1096"/>
                <a:gd name="T77" fmla="*/ 2147483647 h 1352"/>
                <a:gd name="T78" fmla="*/ 2147483647 w 1096"/>
                <a:gd name="T79" fmla="*/ 2147483647 h 1352"/>
                <a:gd name="T80" fmla="*/ 2147483647 w 1096"/>
                <a:gd name="T81" fmla="*/ 2147483647 h 1352"/>
                <a:gd name="T82" fmla="*/ 2147483647 w 1096"/>
                <a:gd name="T83" fmla="*/ 2147483647 h 1352"/>
                <a:gd name="T84" fmla="*/ 2147483647 w 1096"/>
                <a:gd name="T85" fmla="*/ 2147483647 h 1352"/>
                <a:gd name="T86" fmla="*/ 2147483647 w 1096"/>
                <a:gd name="T87" fmla="*/ 2147483647 h 1352"/>
                <a:gd name="T88" fmla="*/ 2147483647 w 1096"/>
                <a:gd name="T89" fmla="*/ 2147483647 h 1352"/>
                <a:gd name="T90" fmla="*/ 2147483647 w 1096"/>
                <a:gd name="T91" fmla="*/ 2147483647 h 1352"/>
                <a:gd name="T92" fmla="*/ 2147483647 w 1096"/>
                <a:gd name="T93" fmla="*/ 2147483647 h 1352"/>
                <a:gd name="T94" fmla="*/ 2147483647 w 1096"/>
                <a:gd name="T95" fmla="*/ 2147483647 h 1352"/>
                <a:gd name="T96" fmla="*/ 2147483647 w 1096"/>
                <a:gd name="T97" fmla="*/ 2147483647 h 1352"/>
                <a:gd name="T98" fmla="*/ 2147483647 w 1096"/>
                <a:gd name="T99" fmla="*/ 2147483647 h 1352"/>
                <a:gd name="T100" fmla="*/ 2147483647 w 1096"/>
                <a:gd name="T101" fmla="*/ 2147483647 h 1352"/>
                <a:gd name="T102" fmla="*/ 2147483647 w 1096"/>
                <a:gd name="T103" fmla="*/ 2147483647 h 1352"/>
                <a:gd name="T104" fmla="*/ 2147483647 w 1096"/>
                <a:gd name="T105" fmla="*/ 2147483647 h 1352"/>
                <a:gd name="T106" fmla="*/ 2147483647 w 1096"/>
                <a:gd name="T107" fmla="*/ 2147483647 h 1352"/>
                <a:gd name="T108" fmla="*/ 2147483647 w 1096"/>
                <a:gd name="T109" fmla="*/ 2147483647 h 1352"/>
                <a:gd name="T110" fmla="*/ 2147483647 w 1096"/>
                <a:gd name="T111" fmla="*/ 2147483647 h 1352"/>
                <a:gd name="T112" fmla="*/ 0 w 1096"/>
                <a:gd name="T113" fmla="*/ 2147483647 h 1352"/>
                <a:gd name="T114" fmla="*/ 2147483647 w 1096"/>
                <a:gd name="T115" fmla="*/ 0 h 1352"/>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096"/>
                <a:gd name="T175" fmla="*/ 0 h 1352"/>
                <a:gd name="T176" fmla="*/ 1096 w 1096"/>
                <a:gd name="T177" fmla="*/ 1352 h 1352"/>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096" h="1352">
                  <a:moveTo>
                    <a:pt x="1079" y="0"/>
                  </a:moveTo>
                  <a:lnTo>
                    <a:pt x="1080" y="13"/>
                  </a:lnTo>
                  <a:lnTo>
                    <a:pt x="1084" y="48"/>
                  </a:lnTo>
                  <a:lnTo>
                    <a:pt x="1089" y="103"/>
                  </a:lnTo>
                  <a:lnTo>
                    <a:pt x="1092" y="175"/>
                  </a:lnTo>
                  <a:lnTo>
                    <a:pt x="1094" y="217"/>
                  </a:lnTo>
                  <a:lnTo>
                    <a:pt x="1096" y="263"/>
                  </a:lnTo>
                  <a:lnTo>
                    <a:pt x="1096" y="311"/>
                  </a:lnTo>
                  <a:lnTo>
                    <a:pt x="1096" y="361"/>
                  </a:lnTo>
                  <a:lnTo>
                    <a:pt x="1094" y="413"/>
                  </a:lnTo>
                  <a:lnTo>
                    <a:pt x="1092" y="467"/>
                  </a:lnTo>
                  <a:lnTo>
                    <a:pt x="1089" y="522"/>
                  </a:lnTo>
                  <a:lnTo>
                    <a:pt x="1084" y="579"/>
                  </a:lnTo>
                  <a:lnTo>
                    <a:pt x="1078" y="636"/>
                  </a:lnTo>
                  <a:lnTo>
                    <a:pt x="1071" y="693"/>
                  </a:lnTo>
                  <a:lnTo>
                    <a:pt x="1061" y="750"/>
                  </a:lnTo>
                  <a:lnTo>
                    <a:pt x="1050" y="808"/>
                  </a:lnTo>
                  <a:lnTo>
                    <a:pt x="1036" y="864"/>
                  </a:lnTo>
                  <a:lnTo>
                    <a:pt x="1021" y="920"/>
                  </a:lnTo>
                  <a:lnTo>
                    <a:pt x="1003" y="972"/>
                  </a:lnTo>
                  <a:lnTo>
                    <a:pt x="984" y="1025"/>
                  </a:lnTo>
                  <a:lnTo>
                    <a:pt x="960" y="1073"/>
                  </a:lnTo>
                  <a:lnTo>
                    <a:pt x="935" y="1120"/>
                  </a:lnTo>
                  <a:lnTo>
                    <a:pt x="907" y="1164"/>
                  </a:lnTo>
                  <a:lnTo>
                    <a:pt x="875" y="1205"/>
                  </a:lnTo>
                  <a:lnTo>
                    <a:pt x="840" y="1243"/>
                  </a:lnTo>
                  <a:lnTo>
                    <a:pt x="803" y="1275"/>
                  </a:lnTo>
                  <a:lnTo>
                    <a:pt x="761" y="1303"/>
                  </a:lnTo>
                  <a:lnTo>
                    <a:pt x="716" y="1327"/>
                  </a:lnTo>
                  <a:lnTo>
                    <a:pt x="671" y="1344"/>
                  </a:lnTo>
                  <a:lnTo>
                    <a:pt x="627" y="1352"/>
                  </a:lnTo>
                  <a:lnTo>
                    <a:pt x="583" y="1351"/>
                  </a:lnTo>
                  <a:lnTo>
                    <a:pt x="543" y="1343"/>
                  </a:lnTo>
                  <a:lnTo>
                    <a:pt x="503" y="1328"/>
                  </a:lnTo>
                  <a:lnTo>
                    <a:pt x="466" y="1307"/>
                  </a:lnTo>
                  <a:lnTo>
                    <a:pt x="430" y="1279"/>
                  </a:lnTo>
                  <a:lnTo>
                    <a:pt x="395" y="1245"/>
                  </a:lnTo>
                  <a:lnTo>
                    <a:pt x="362" y="1206"/>
                  </a:lnTo>
                  <a:lnTo>
                    <a:pt x="329" y="1163"/>
                  </a:lnTo>
                  <a:lnTo>
                    <a:pt x="300" y="1117"/>
                  </a:lnTo>
                  <a:lnTo>
                    <a:pt x="271" y="1066"/>
                  </a:lnTo>
                  <a:lnTo>
                    <a:pt x="244" y="1014"/>
                  </a:lnTo>
                  <a:lnTo>
                    <a:pt x="218" y="958"/>
                  </a:lnTo>
                  <a:lnTo>
                    <a:pt x="194" y="901"/>
                  </a:lnTo>
                  <a:lnTo>
                    <a:pt x="172" y="843"/>
                  </a:lnTo>
                  <a:lnTo>
                    <a:pt x="151" y="784"/>
                  </a:lnTo>
                  <a:lnTo>
                    <a:pt x="131" y="725"/>
                  </a:lnTo>
                  <a:lnTo>
                    <a:pt x="112" y="666"/>
                  </a:lnTo>
                  <a:lnTo>
                    <a:pt x="96" y="608"/>
                  </a:lnTo>
                  <a:lnTo>
                    <a:pt x="80" y="552"/>
                  </a:lnTo>
                  <a:lnTo>
                    <a:pt x="66" y="498"/>
                  </a:lnTo>
                  <a:lnTo>
                    <a:pt x="53" y="447"/>
                  </a:lnTo>
                  <a:lnTo>
                    <a:pt x="42" y="398"/>
                  </a:lnTo>
                  <a:lnTo>
                    <a:pt x="24" y="313"/>
                  </a:lnTo>
                  <a:lnTo>
                    <a:pt x="10" y="246"/>
                  </a:lnTo>
                  <a:lnTo>
                    <a:pt x="3" y="203"/>
                  </a:lnTo>
                  <a:lnTo>
                    <a:pt x="0" y="188"/>
                  </a:lnTo>
                  <a:lnTo>
                    <a:pt x="1079" y="0"/>
                  </a:lnTo>
                  <a:close/>
                </a:path>
              </a:pathLst>
            </a:custGeom>
            <a:solidFill>
              <a:srgbClr val="005DA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7780" name="Freeform 20"/>
            <p:cNvSpPr>
              <a:spLocks/>
            </p:cNvSpPr>
            <p:nvPr/>
          </p:nvSpPr>
          <p:spPr bwMode="auto">
            <a:xfrm>
              <a:off x="3432176" y="1774825"/>
              <a:ext cx="793750" cy="538163"/>
            </a:xfrm>
            <a:custGeom>
              <a:avLst/>
              <a:gdLst>
                <a:gd name="T0" fmla="*/ 2147483647 w 2002"/>
                <a:gd name="T1" fmla="*/ 0 h 1357"/>
                <a:gd name="T2" fmla="*/ 2147483647 w 2002"/>
                <a:gd name="T3" fmla="*/ 2147483647 h 1357"/>
                <a:gd name="T4" fmla="*/ 2147483647 w 2002"/>
                <a:gd name="T5" fmla="*/ 2147483647 h 1357"/>
                <a:gd name="T6" fmla="*/ 2147483647 w 2002"/>
                <a:gd name="T7" fmla="*/ 2147483647 h 1357"/>
                <a:gd name="T8" fmla="*/ 2147483647 w 2002"/>
                <a:gd name="T9" fmla="*/ 2147483647 h 1357"/>
                <a:gd name="T10" fmla="*/ 2147483647 w 2002"/>
                <a:gd name="T11" fmla="*/ 2147483647 h 1357"/>
                <a:gd name="T12" fmla="*/ 2147483647 w 2002"/>
                <a:gd name="T13" fmla="*/ 2147483647 h 1357"/>
                <a:gd name="T14" fmla="*/ 2147483647 w 2002"/>
                <a:gd name="T15" fmla="*/ 2147483647 h 1357"/>
                <a:gd name="T16" fmla="*/ 2147483647 w 2002"/>
                <a:gd name="T17" fmla="*/ 2147483647 h 1357"/>
                <a:gd name="T18" fmla="*/ 2147483647 w 2002"/>
                <a:gd name="T19" fmla="*/ 2147483647 h 1357"/>
                <a:gd name="T20" fmla="*/ 2147483647 w 2002"/>
                <a:gd name="T21" fmla="*/ 2147483647 h 1357"/>
                <a:gd name="T22" fmla="*/ 2147483647 w 2002"/>
                <a:gd name="T23" fmla="*/ 2147483647 h 1357"/>
                <a:gd name="T24" fmla="*/ 2147483647 w 2002"/>
                <a:gd name="T25" fmla="*/ 2147483647 h 1357"/>
                <a:gd name="T26" fmla="*/ 2147483647 w 2002"/>
                <a:gd name="T27" fmla="*/ 2147483647 h 1357"/>
                <a:gd name="T28" fmla="*/ 2147483647 w 2002"/>
                <a:gd name="T29" fmla="*/ 2147483647 h 1357"/>
                <a:gd name="T30" fmla="*/ 2147483647 w 2002"/>
                <a:gd name="T31" fmla="*/ 2147483647 h 1357"/>
                <a:gd name="T32" fmla="*/ 2147483647 w 2002"/>
                <a:gd name="T33" fmla="*/ 2147483647 h 1357"/>
                <a:gd name="T34" fmla="*/ 2147483647 w 2002"/>
                <a:gd name="T35" fmla="*/ 2147483647 h 1357"/>
                <a:gd name="T36" fmla="*/ 2147483647 w 2002"/>
                <a:gd name="T37" fmla="*/ 2147483647 h 1357"/>
                <a:gd name="T38" fmla="*/ 2147483647 w 2002"/>
                <a:gd name="T39" fmla="*/ 2147483647 h 1357"/>
                <a:gd name="T40" fmla="*/ 2147483647 w 2002"/>
                <a:gd name="T41" fmla="*/ 2147483647 h 1357"/>
                <a:gd name="T42" fmla="*/ 2147483647 w 2002"/>
                <a:gd name="T43" fmla="*/ 2147483647 h 1357"/>
                <a:gd name="T44" fmla="*/ 2147483647 w 2002"/>
                <a:gd name="T45" fmla="*/ 2147483647 h 1357"/>
                <a:gd name="T46" fmla="*/ 2147483647 w 2002"/>
                <a:gd name="T47" fmla="*/ 2147483647 h 1357"/>
                <a:gd name="T48" fmla="*/ 2147483647 w 2002"/>
                <a:gd name="T49" fmla="*/ 2147483647 h 1357"/>
                <a:gd name="T50" fmla="*/ 2147483647 w 2002"/>
                <a:gd name="T51" fmla="*/ 2147483647 h 1357"/>
                <a:gd name="T52" fmla="*/ 2147483647 w 2002"/>
                <a:gd name="T53" fmla="*/ 2147483647 h 1357"/>
                <a:gd name="T54" fmla="*/ 2147483647 w 2002"/>
                <a:gd name="T55" fmla="*/ 2147483647 h 1357"/>
                <a:gd name="T56" fmla="*/ 2147483647 w 2002"/>
                <a:gd name="T57" fmla="*/ 2147483647 h 1357"/>
                <a:gd name="T58" fmla="*/ 2147483647 w 2002"/>
                <a:gd name="T59" fmla="*/ 2147483647 h 1357"/>
                <a:gd name="T60" fmla="*/ 2147483647 w 2002"/>
                <a:gd name="T61" fmla="*/ 2147483647 h 1357"/>
                <a:gd name="T62" fmla="*/ 2147483647 w 2002"/>
                <a:gd name="T63" fmla="*/ 2147483647 h 1357"/>
                <a:gd name="T64" fmla="*/ 2147483647 w 2002"/>
                <a:gd name="T65" fmla="*/ 2147483647 h 1357"/>
                <a:gd name="T66" fmla="*/ 2147483647 w 2002"/>
                <a:gd name="T67" fmla="*/ 2147483647 h 1357"/>
                <a:gd name="T68" fmla="*/ 2147483647 w 2002"/>
                <a:gd name="T69" fmla="*/ 2147483647 h 1357"/>
                <a:gd name="T70" fmla="*/ 2147483647 w 2002"/>
                <a:gd name="T71" fmla="*/ 2147483647 h 1357"/>
                <a:gd name="T72" fmla="*/ 2147483647 w 2002"/>
                <a:gd name="T73" fmla="*/ 2147483647 h 1357"/>
                <a:gd name="T74" fmla="*/ 2147483647 w 2002"/>
                <a:gd name="T75" fmla="*/ 2147483647 h 1357"/>
                <a:gd name="T76" fmla="*/ 2147483647 w 2002"/>
                <a:gd name="T77" fmla="*/ 2147483647 h 1357"/>
                <a:gd name="T78" fmla="*/ 2147483647 w 2002"/>
                <a:gd name="T79" fmla="*/ 2147483647 h 1357"/>
                <a:gd name="T80" fmla="*/ 2147483647 w 2002"/>
                <a:gd name="T81" fmla="*/ 2147483647 h 1357"/>
                <a:gd name="T82" fmla="*/ 2147483647 w 2002"/>
                <a:gd name="T83" fmla="*/ 2147483647 h 1357"/>
                <a:gd name="T84" fmla="*/ 2147483647 w 2002"/>
                <a:gd name="T85" fmla="*/ 2147483647 h 1357"/>
                <a:gd name="T86" fmla="*/ 2147483647 w 2002"/>
                <a:gd name="T87" fmla="*/ 2147483647 h 1357"/>
                <a:gd name="T88" fmla="*/ 2147483647 w 2002"/>
                <a:gd name="T89" fmla="*/ 2147483647 h 1357"/>
                <a:gd name="T90" fmla="*/ 2147483647 w 2002"/>
                <a:gd name="T91" fmla="*/ 2147483647 h 1357"/>
                <a:gd name="T92" fmla="*/ 2147483647 w 2002"/>
                <a:gd name="T93" fmla="*/ 2147483647 h 1357"/>
                <a:gd name="T94" fmla="*/ 2147483647 w 2002"/>
                <a:gd name="T95" fmla="*/ 2147483647 h 1357"/>
                <a:gd name="T96" fmla="*/ 2147483647 w 2002"/>
                <a:gd name="T97" fmla="*/ 2147483647 h 1357"/>
                <a:gd name="T98" fmla="*/ 2147483647 w 2002"/>
                <a:gd name="T99" fmla="*/ 2147483647 h 1357"/>
                <a:gd name="T100" fmla="*/ 2147483647 w 2002"/>
                <a:gd name="T101" fmla="*/ 2147483647 h 1357"/>
                <a:gd name="T102" fmla="*/ 2147483647 w 2002"/>
                <a:gd name="T103" fmla="*/ 2147483647 h 1357"/>
                <a:gd name="T104" fmla="*/ 2147483647 w 2002"/>
                <a:gd name="T105" fmla="*/ 2147483647 h 1357"/>
                <a:gd name="T106" fmla="*/ 2147483647 w 2002"/>
                <a:gd name="T107" fmla="*/ 2147483647 h 1357"/>
                <a:gd name="T108" fmla="*/ 2147483647 w 2002"/>
                <a:gd name="T109" fmla="*/ 2147483647 h 1357"/>
                <a:gd name="T110" fmla="*/ 2147483647 w 2002"/>
                <a:gd name="T111" fmla="*/ 2147483647 h 1357"/>
                <a:gd name="T112" fmla="*/ 2147483647 w 2002"/>
                <a:gd name="T113" fmla="*/ 2147483647 h 1357"/>
                <a:gd name="T114" fmla="*/ 2147483647 w 2002"/>
                <a:gd name="T115" fmla="*/ 2147483647 h 1357"/>
                <a:gd name="T116" fmla="*/ 0 w 2002"/>
                <a:gd name="T117" fmla="*/ 2147483647 h 1357"/>
                <a:gd name="T118" fmla="*/ 2147483647 w 2002"/>
                <a:gd name="T119" fmla="*/ 0 h 1357"/>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2002"/>
                <a:gd name="T181" fmla="*/ 0 h 1357"/>
                <a:gd name="T182" fmla="*/ 2002 w 2002"/>
                <a:gd name="T183" fmla="*/ 1357 h 1357"/>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2002" h="1357">
                  <a:moveTo>
                    <a:pt x="1992" y="0"/>
                  </a:moveTo>
                  <a:lnTo>
                    <a:pt x="1994" y="13"/>
                  </a:lnTo>
                  <a:lnTo>
                    <a:pt x="1997" y="49"/>
                  </a:lnTo>
                  <a:lnTo>
                    <a:pt x="1999" y="75"/>
                  </a:lnTo>
                  <a:lnTo>
                    <a:pt x="2001" y="106"/>
                  </a:lnTo>
                  <a:lnTo>
                    <a:pt x="2002" y="141"/>
                  </a:lnTo>
                  <a:lnTo>
                    <a:pt x="2002" y="180"/>
                  </a:lnTo>
                  <a:lnTo>
                    <a:pt x="2001" y="223"/>
                  </a:lnTo>
                  <a:lnTo>
                    <a:pt x="1999" y="269"/>
                  </a:lnTo>
                  <a:lnTo>
                    <a:pt x="1996" y="318"/>
                  </a:lnTo>
                  <a:lnTo>
                    <a:pt x="1990" y="369"/>
                  </a:lnTo>
                  <a:lnTo>
                    <a:pt x="1983" y="422"/>
                  </a:lnTo>
                  <a:lnTo>
                    <a:pt x="1974" y="477"/>
                  </a:lnTo>
                  <a:lnTo>
                    <a:pt x="1962" y="533"/>
                  </a:lnTo>
                  <a:lnTo>
                    <a:pt x="1948" y="592"/>
                  </a:lnTo>
                  <a:lnTo>
                    <a:pt x="1931" y="650"/>
                  </a:lnTo>
                  <a:lnTo>
                    <a:pt x="1911" y="708"/>
                  </a:lnTo>
                  <a:lnTo>
                    <a:pt x="1886" y="765"/>
                  </a:lnTo>
                  <a:lnTo>
                    <a:pt x="1859" y="824"/>
                  </a:lnTo>
                  <a:lnTo>
                    <a:pt x="1828" y="881"/>
                  </a:lnTo>
                  <a:lnTo>
                    <a:pt x="1792" y="936"/>
                  </a:lnTo>
                  <a:lnTo>
                    <a:pt x="1752" y="989"/>
                  </a:lnTo>
                  <a:lnTo>
                    <a:pt x="1708" y="1042"/>
                  </a:lnTo>
                  <a:lnTo>
                    <a:pt x="1658" y="1091"/>
                  </a:lnTo>
                  <a:lnTo>
                    <a:pt x="1604" y="1138"/>
                  </a:lnTo>
                  <a:lnTo>
                    <a:pt x="1545" y="1181"/>
                  </a:lnTo>
                  <a:lnTo>
                    <a:pt x="1479" y="1220"/>
                  </a:lnTo>
                  <a:lnTo>
                    <a:pt x="1407" y="1257"/>
                  </a:lnTo>
                  <a:lnTo>
                    <a:pt x="1330" y="1288"/>
                  </a:lnTo>
                  <a:lnTo>
                    <a:pt x="1247" y="1315"/>
                  </a:lnTo>
                  <a:lnTo>
                    <a:pt x="1157" y="1337"/>
                  </a:lnTo>
                  <a:lnTo>
                    <a:pt x="1078" y="1351"/>
                  </a:lnTo>
                  <a:lnTo>
                    <a:pt x="1002" y="1357"/>
                  </a:lnTo>
                  <a:lnTo>
                    <a:pt x="929" y="1357"/>
                  </a:lnTo>
                  <a:lnTo>
                    <a:pt x="860" y="1351"/>
                  </a:lnTo>
                  <a:lnTo>
                    <a:pt x="793" y="1339"/>
                  </a:lnTo>
                  <a:lnTo>
                    <a:pt x="730" y="1323"/>
                  </a:lnTo>
                  <a:lnTo>
                    <a:pt x="670" y="1301"/>
                  </a:lnTo>
                  <a:lnTo>
                    <a:pt x="612" y="1275"/>
                  </a:lnTo>
                  <a:lnTo>
                    <a:pt x="558" y="1246"/>
                  </a:lnTo>
                  <a:lnTo>
                    <a:pt x="506" y="1213"/>
                  </a:lnTo>
                  <a:lnTo>
                    <a:pt x="457" y="1177"/>
                  </a:lnTo>
                  <a:lnTo>
                    <a:pt x="412" y="1138"/>
                  </a:lnTo>
                  <a:lnTo>
                    <a:pt x="369" y="1097"/>
                  </a:lnTo>
                  <a:lnTo>
                    <a:pt x="328" y="1054"/>
                  </a:lnTo>
                  <a:lnTo>
                    <a:pt x="291" y="1010"/>
                  </a:lnTo>
                  <a:lnTo>
                    <a:pt x="256" y="965"/>
                  </a:lnTo>
                  <a:lnTo>
                    <a:pt x="223" y="919"/>
                  </a:lnTo>
                  <a:lnTo>
                    <a:pt x="193" y="874"/>
                  </a:lnTo>
                  <a:lnTo>
                    <a:pt x="165" y="828"/>
                  </a:lnTo>
                  <a:lnTo>
                    <a:pt x="139" y="783"/>
                  </a:lnTo>
                  <a:lnTo>
                    <a:pt x="116" y="740"/>
                  </a:lnTo>
                  <a:lnTo>
                    <a:pt x="95" y="698"/>
                  </a:lnTo>
                  <a:lnTo>
                    <a:pt x="76" y="658"/>
                  </a:lnTo>
                  <a:lnTo>
                    <a:pt x="60" y="621"/>
                  </a:lnTo>
                  <a:lnTo>
                    <a:pt x="33" y="554"/>
                  </a:lnTo>
                  <a:lnTo>
                    <a:pt x="14" y="503"/>
                  </a:lnTo>
                  <a:lnTo>
                    <a:pt x="4" y="470"/>
                  </a:lnTo>
                  <a:lnTo>
                    <a:pt x="0" y="457"/>
                  </a:lnTo>
                  <a:lnTo>
                    <a:pt x="1992" y="0"/>
                  </a:lnTo>
                  <a:close/>
                </a:path>
              </a:pathLst>
            </a:custGeom>
            <a:solidFill>
              <a:srgbClr val="005DA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7781" name="Freeform 21"/>
            <p:cNvSpPr>
              <a:spLocks/>
            </p:cNvSpPr>
            <p:nvPr/>
          </p:nvSpPr>
          <p:spPr bwMode="auto">
            <a:xfrm>
              <a:off x="2047876" y="461963"/>
              <a:ext cx="3717925" cy="1571625"/>
            </a:xfrm>
            <a:custGeom>
              <a:avLst/>
              <a:gdLst>
                <a:gd name="T0" fmla="*/ 2147483647 w 9371"/>
                <a:gd name="T1" fmla="*/ 2147483647 h 3958"/>
                <a:gd name="T2" fmla="*/ 2147483647 w 9371"/>
                <a:gd name="T3" fmla="*/ 2147483647 h 3958"/>
                <a:gd name="T4" fmla="*/ 2147483647 w 9371"/>
                <a:gd name="T5" fmla="*/ 2147483647 h 3958"/>
                <a:gd name="T6" fmla="*/ 2147483647 w 9371"/>
                <a:gd name="T7" fmla="*/ 2147483647 h 3958"/>
                <a:gd name="T8" fmla="*/ 2147483647 w 9371"/>
                <a:gd name="T9" fmla="*/ 2147483647 h 3958"/>
                <a:gd name="T10" fmla="*/ 2147483647 w 9371"/>
                <a:gd name="T11" fmla="*/ 2147483647 h 3958"/>
                <a:gd name="T12" fmla="*/ 2147483647 w 9371"/>
                <a:gd name="T13" fmla="*/ 2147483647 h 3958"/>
                <a:gd name="T14" fmla="*/ 2147483647 w 9371"/>
                <a:gd name="T15" fmla="*/ 2147483647 h 3958"/>
                <a:gd name="T16" fmla="*/ 2147483647 w 9371"/>
                <a:gd name="T17" fmla="*/ 2147483647 h 3958"/>
                <a:gd name="T18" fmla="*/ 2147483647 w 9371"/>
                <a:gd name="T19" fmla="*/ 2147483647 h 3958"/>
                <a:gd name="T20" fmla="*/ 2147483647 w 9371"/>
                <a:gd name="T21" fmla="*/ 2147483647 h 3958"/>
                <a:gd name="T22" fmla="*/ 2147483647 w 9371"/>
                <a:gd name="T23" fmla="*/ 2147483647 h 3958"/>
                <a:gd name="T24" fmla="*/ 2147483647 w 9371"/>
                <a:gd name="T25" fmla="*/ 2147483647 h 3958"/>
                <a:gd name="T26" fmla="*/ 2147483647 w 9371"/>
                <a:gd name="T27" fmla="*/ 2147483647 h 3958"/>
                <a:gd name="T28" fmla="*/ 2147483647 w 9371"/>
                <a:gd name="T29" fmla="*/ 2147483647 h 3958"/>
                <a:gd name="T30" fmla="*/ 2147483647 w 9371"/>
                <a:gd name="T31" fmla="*/ 2147483647 h 3958"/>
                <a:gd name="T32" fmla="*/ 2147483647 w 9371"/>
                <a:gd name="T33" fmla="*/ 2147483647 h 3958"/>
                <a:gd name="T34" fmla="*/ 2147483647 w 9371"/>
                <a:gd name="T35" fmla="*/ 2147483647 h 3958"/>
                <a:gd name="T36" fmla="*/ 2147483647 w 9371"/>
                <a:gd name="T37" fmla="*/ 2147483647 h 3958"/>
                <a:gd name="T38" fmla="*/ 2147483647 w 9371"/>
                <a:gd name="T39" fmla="*/ 2147483647 h 3958"/>
                <a:gd name="T40" fmla="*/ 2147483647 w 9371"/>
                <a:gd name="T41" fmla="*/ 2147483647 h 3958"/>
                <a:gd name="T42" fmla="*/ 2147483647 w 9371"/>
                <a:gd name="T43" fmla="*/ 2147483647 h 3958"/>
                <a:gd name="T44" fmla="*/ 2147483647 w 9371"/>
                <a:gd name="T45" fmla="*/ 2147483647 h 3958"/>
                <a:gd name="T46" fmla="*/ 2147483647 w 9371"/>
                <a:gd name="T47" fmla="*/ 2147483647 h 3958"/>
                <a:gd name="T48" fmla="*/ 2147483647 w 9371"/>
                <a:gd name="T49" fmla="*/ 2147483647 h 3958"/>
                <a:gd name="T50" fmla="*/ 2147483647 w 9371"/>
                <a:gd name="T51" fmla="*/ 2147483647 h 3958"/>
                <a:gd name="T52" fmla="*/ 2147483647 w 9371"/>
                <a:gd name="T53" fmla="*/ 2147483647 h 3958"/>
                <a:gd name="T54" fmla="*/ 2147483647 w 9371"/>
                <a:gd name="T55" fmla="*/ 2147483647 h 3958"/>
                <a:gd name="T56" fmla="*/ 2147483647 w 9371"/>
                <a:gd name="T57" fmla="*/ 2147483647 h 3958"/>
                <a:gd name="T58" fmla="*/ 2147483647 w 9371"/>
                <a:gd name="T59" fmla="*/ 2147483647 h 3958"/>
                <a:gd name="T60" fmla="*/ 2147483647 w 9371"/>
                <a:gd name="T61" fmla="*/ 2147483647 h 3958"/>
                <a:gd name="T62" fmla="*/ 2147483647 w 9371"/>
                <a:gd name="T63" fmla="*/ 2147483647 h 3958"/>
                <a:gd name="T64" fmla="*/ 2147483647 w 9371"/>
                <a:gd name="T65" fmla="*/ 2147483647 h 3958"/>
                <a:gd name="T66" fmla="*/ 2147483647 w 9371"/>
                <a:gd name="T67" fmla="*/ 2147483647 h 3958"/>
                <a:gd name="T68" fmla="*/ 2147483647 w 9371"/>
                <a:gd name="T69" fmla="*/ 2147483647 h 3958"/>
                <a:gd name="T70" fmla="*/ 2147483647 w 9371"/>
                <a:gd name="T71" fmla="*/ 2147483647 h 3958"/>
                <a:gd name="T72" fmla="*/ 2147483647 w 9371"/>
                <a:gd name="T73" fmla="*/ 2147483647 h 3958"/>
                <a:gd name="T74" fmla="*/ 2147483647 w 9371"/>
                <a:gd name="T75" fmla="*/ 2147483647 h 3958"/>
                <a:gd name="T76" fmla="*/ 2147483647 w 9371"/>
                <a:gd name="T77" fmla="*/ 2147483647 h 3958"/>
                <a:gd name="T78" fmla="*/ 2147483647 w 9371"/>
                <a:gd name="T79" fmla="*/ 2147483647 h 3958"/>
                <a:gd name="T80" fmla="*/ 2147483647 w 9371"/>
                <a:gd name="T81" fmla="*/ 2147483647 h 3958"/>
                <a:gd name="T82" fmla="*/ 2147483647 w 9371"/>
                <a:gd name="T83" fmla="*/ 2147483647 h 3958"/>
                <a:gd name="T84" fmla="*/ 2147483647 w 9371"/>
                <a:gd name="T85" fmla="*/ 0 h 3958"/>
                <a:gd name="T86" fmla="*/ 2147483647 w 9371"/>
                <a:gd name="T87" fmla="*/ 2147483647 h 3958"/>
                <a:gd name="T88" fmla="*/ 2147483647 w 9371"/>
                <a:gd name="T89" fmla="*/ 2147483647 h 3958"/>
                <a:gd name="T90" fmla="*/ 2147483647 w 9371"/>
                <a:gd name="T91" fmla="*/ 2147483647 h 3958"/>
                <a:gd name="T92" fmla="*/ 2147483647 w 9371"/>
                <a:gd name="T93" fmla="*/ 2147483647 h 3958"/>
                <a:gd name="T94" fmla="*/ 2147483647 w 9371"/>
                <a:gd name="T95" fmla="*/ 2147483647 h 3958"/>
                <a:gd name="T96" fmla="*/ 2147483647 w 9371"/>
                <a:gd name="T97" fmla="*/ 2147483647 h 3958"/>
                <a:gd name="T98" fmla="*/ 2147483647 w 9371"/>
                <a:gd name="T99" fmla="*/ 2147483647 h 3958"/>
                <a:gd name="T100" fmla="*/ 2147483647 w 9371"/>
                <a:gd name="T101" fmla="*/ 2147483647 h 3958"/>
                <a:gd name="T102" fmla="*/ 2147483647 w 9371"/>
                <a:gd name="T103" fmla="*/ 2147483647 h 3958"/>
                <a:gd name="T104" fmla="*/ 2147483647 w 9371"/>
                <a:gd name="T105" fmla="*/ 2147483647 h 3958"/>
                <a:gd name="T106" fmla="*/ 2147483647 w 9371"/>
                <a:gd name="T107" fmla="*/ 2147483647 h 3958"/>
                <a:gd name="T108" fmla="*/ 2147483647 w 9371"/>
                <a:gd name="T109" fmla="*/ 2147483647 h 3958"/>
                <a:gd name="T110" fmla="*/ 2147483647 w 9371"/>
                <a:gd name="T111" fmla="*/ 2147483647 h 3958"/>
                <a:gd name="T112" fmla="*/ 2147483647 w 9371"/>
                <a:gd name="T113" fmla="*/ 2147483647 h 3958"/>
                <a:gd name="T114" fmla="*/ 2147483647 w 9371"/>
                <a:gd name="T115" fmla="*/ 2147483647 h 3958"/>
                <a:gd name="T116" fmla="*/ 2147483647 w 9371"/>
                <a:gd name="T117" fmla="*/ 2147483647 h 3958"/>
                <a:gd name="T118" fmla="*/ 2147483647 w 9371"/>
                <a:gd name="T119" fmla="*/ 2147483647 h 3958"/>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9371"/>
                <a:gd name="T181" fmla="*/ 0 h 3958"/>
                <a:gd name="T182" fmla="*/ 9371 w 9371"/>
                <a:gd name="T183" fmla="*/ 3958 h 3958"/>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9371" h="3958">
                  <a:moveTo>
                    <a:pt x="0" y="3801"/>
                  </a:moveTo>
                  <a:lnTo>
                    <a:pt x="13" y="3805"/>
                  </a:lnTo>
                  <a:lnTo>
                    <a:pt x="53" y="3819"/>
                  </a:lnTo>
                  <a:lnTo>
                    <a:pt x="83" y="3829"/>
                  </a:lnTo>
                  <a:lnTo>
                    <a:pt x="121" y="3839"/>
                  </a:lnTo>
                  <a:lnTo>
                    <a:pt x="167" y="3850"/>
                  </a:lnTo>
                  <a:lnTo>
                    <a:pt x="221" y="3862"/>
                  </a:lnTo>
                  <a:lnTo>
                    <a:pt x="282" y="3874"/>
                  </a:lnTo>
                  <a:lnTo>
                    <a:pt x="354" y="3887"/>
                  </a:lnTo>
                  <a:lnTo>
                    <a:pt x="433" y="3900"/>
                  </a:lnTo>
                  <a:lnTo>
                    <a:pt x="522" y="3911"/>
                  </a:lnTo>
                  <a:lnTo>
                    <a:pt x="618" y="3922"/>
                  </a:lnTo>
                  <a:lnTo>
                    <a:pt x="726" y="3932"/>
                  </a:lnTo>
                  <a:lnTo>
                    <a:pt x="843" y="3942"/>
                  </a:lnTo>
                  <a:lnTo>
                    <a:pt x="971" y="3949"/>
                  </a:lnTo>
                  <a:lnTo>
                    <a:pt x="1108" y="3953"/>
                  </a:lnTo>
                  <a:lnTo>
                    <a:pt x="1256" y="3957"/>
                  </a:lnTo>
                  <a:lnTo>
                    <a:pt x="1416" y="3958"/>
                  </a:lnTo>
                  <a:lnTo>
                    <a:pt x="1587" y="3956"/>
                  </a:lnTo>
                  <a:lnTo>
                    <a:pt x="1768" y="3951"/>
                  </a:lnTo>
                  <a:lnTo>
                    <a:pt x="1962" y="3942"/>
                  </a:lnTo>
                  <a:lnTo>
                    <a:pt x="2167" y="3930"/>
                  </a:lnTo>
                  <a:lnTo>
                    <a:pt x="2386" y="3915"/>
                  </a:lnTo>
                  <a:lnTo>
                    <a:pt x="2615" y="3894"/>
                  </a:lnTo>
                  <a:lnTo>
                    <a:pt x="2858" y="3869"/>
                  </a:lnTo>
                  <a:lnTo>
                    <a:pt x="3115" y="3840"/>
                  </a:lnTo>
                  <a:lnTo>
                    <a:pt x="3383" y="3806"/>
                  </a:lnTo>
                  <a:lnTo>
                    <a:pt x="3666" y="3767"/>
                  </a:lnTo>
                  <a:lnTo>
                    <a:pt x="3963" y="3721"/>
                  </a:lnTo>
                  <a:lnTo>
                    <a:pt x="4273" y="3671"/>
                  </a:lnTo>
                  <a:lnTo>
                    <a:pt x="4598" y="3614"/>
                  </a:lnTo>
                  <a:lnTo>
                    <a:pt x="4849" y="3566"/>
                  </a:lnTo>
                  <a:lnTo>
                    <a:pt x="5095" y="3517"/>
                  </a:lnTo>
                  <a:lnTo>
                    <a:pt x="5337" y="3465"/>
                  </a:lnTo>
                  <a:lnTo>
                    <a:pt x="5575" y="3411"/>
                  </a:lnTo>
                  <a:lnTo>
                    <a:pt x="5808" y="3355"/>
                  </a:lnTo>
                  <a:lnTo>
                    <a:pt x="6037" y="3298"/>
                  </a:lnTo>
                  <a:lnTo>
                    <a:pt x="6261" y="3238"/>
                  </a:lnTo>
                  <a:lnTo>
                    <a:pt x="6478" y="3179"/>
                  </a:lnTo>
                  <a:lnTo>
                    <a:pt x="6690" y="3119"/>
                  </a:lnTo>
                  <a:lnTo>
                    <a:pt x="6896" y="3059"/>
                  </a:lnTo>
                  <a:lnTo>
                    <a:pt x="7096" y="2998"/>
                  </a:lnTo>
                  <a:lnTo>
                    <a:pt x="7290" y="2937"/>
                  </a:lnTo>
                  <a:lnTo>
                    <a:pt x="7476" y="2877"/>
                  </a:lnTo>
                  <a:lnTo>
                    <a:pt x="7656" y="2817"/>
                  </a:lnTo>
                  <a:lnTo>
                    <a:pt x="7828" y="2759"/>
                  </a:lnTo>
                  <a:lnTo>
                    <a:pt x="7993" y="2701"/>
                  </a:lnTo>
                  <a:lnTo>
                    <a:pt x="8149" y="2645"/>
                  </a:lnTo>
                  <a:lnTo>
                    <a:pt x="8299" y="2591"/>
                  </a:lnTo>
                  <a:lnTo>
                    <a:pt x="8439" y="2539"/>
                  </a:lnTo>
                  <a:lnTo>
                    <a:pt x="8569" y="2488"/>
                  </a:lnTo>
                  <a:lnTo>
                    <a:pt x="8692" y="2441"/>
                  </a:lnTo>
                  <a:lnTo>
                    <a:pt x="8806" y="2395"/>
                  </a:lnTo>
                  <a:lnTo>
                    <a:pt x="8910" y="2353"/>
                  </a:lnTo>
                  <a:lnTo>
                    <a:pt x="9003" y="2315"/>
                  </a:lnTo>
                  <a:lnTo>
                    <a:pt x="9161" y="2248"/>
                  </a:lnTo>
                  <a:lnTo>
                    <a:pt x="9276" y="2198"/>
                  </a:lnTo>
                  <a:lnTo>
                    <a:pt x="9347" y="2166"/>
                  </a:lnTo>
                  <a:lnTo>
                    <a:pt x="9371" y="2156"/>
                  </a:lnTo>
                  <a:lnTo>
                    <a:pt x="9353" y="2126"/>
                  </a:lnTo>
                  <a:lnTo>
                    <a:pt x="9299" y="2042"/>
                  </a:lnTo>
                  <a:lnTo>
                    <a:pt x="9257" y="1981"/>
                  </a:lnTo>
                  <a:lnTo>
                    <a:pt x="9207" y="1911"/>
                  </a:lnTo>
                  <a:lnTo>
                    <a:pt x="9148" y="1833"/>
                  </a:lnTo>
                  <a:lnTo>
                    <a:pt x="9078" y="1745"/>
                  </a:lnTo>
                  <a:lnTo>
                    <a:pt x="8998" y="1651"/>
                  </a:lnTo>
                  <a:lnTo>
                    <a:pt x="8909" y="1551"/>
                  </a:lnTo>
                  <a:lnTo>
                    <a:pt x="8808" y="1447"/>
                  </a:lnTo>
                  <a:lnTo>
                    <a:pt x="8699" y="1338"/>
                  </a:lnTo>
                  <a:lnTo>
                    <a:pt x="8579" y="1226"/>
                  </a:lnTo>
                  <a:lnTo>
                    <a:pt x="8448" y="1114"/>
                  </a:lnTo>
                  <a:lnTo>
                    <a:pt x="8307" y="1001"/>
                  </a:lnTo>
                  <a:lnTo>
                    <a:pt x="8155" y="889"/>
                  </a:lnTo>
                  <a:lnTo>
                    <a:pt x="7992" y="779"/>
                  </a:lnTo>
                  <a:lnTo>
                    <a:pt x="7818" y="672"/>
                  </a:lnTo>
                  <a:lnTo>
                    <a:pt x="7634" y="568"/>
                  </a:lnTo>
                  <a:lnTo>
                    <a:pt x="7438" y="470"/>
                  </a:lnTo>
                  <a:lnTo>
                    <a:pt x="7230" y="378"/>
                  </a:lnTo>
                  <a:lnTo>
                    <a:pt x="7011" y="294"/>
                  </a:lnTo>
                  <a:lnTo>
                    <a:pt x="6781" y="218"/>
                  </a:lnTo>
                  <a:lnTo>
                    <a:pt x="6539" y="151"/>
                  </a:lnTo>
                  <a:lnTo>
                    <a:pt x="6285" y="95"/>
                  </a:lnTo>
                  <a:lnTo>
                    <a:pt x="6019" y="52"/>
                  </a:lnTo>
                  <a:lnTo>
                    <a:pt x="5742" y="20"/>
                  </a:lnTo>
                  <a:lnTo>
                    <a:pt x="5451" y="3"/>
                  </a:lnTo>
                  <a:lnTo>
                    <a:pt x="5149" y="0"/>
                  </a:lnTo>
                  <a:lnTo>
                    <a:pt x="4834" y="13"/>
                  </a:lnTo>
                  <a:lnTo>
                    <a:pt x="4506" y="45"/>
                  </a:lnTo>
                  <a:lnTo>
                    <a:pt x="4167" y="94"/>
                  </a:lnTo>
                  <a:lnTo>
                    <a:pt x="3830" y="159"/>
                  </a:lnTo>
                  <a:lnTo>
                    <a:pt x="3511" y="237"/>
                  </a:lnTo>
                  <a:lnTo>
                    <a:pt x="3210" y="327"/>
                  </a:lnTo>
                  <a:lnTo>
                    <a:pt x="2926" y="426"/>
                  </a:lnTo>
                  <a:lnTo>
                    <a:pt x="2660" y="537"/>
                  </a:lnTo>
                  <a:lnTo>
                    <a:pt x="2409" y="656"/>
                  </a:lnTo>
                  <a:lnTo>
                    <a:pt x="2174" y="782"/>
                  </a:lnTo>
                  <a:lnTo>
                    <a:pt x="1955" y="916"/>
                  </a:lnTo>
                  <a:lnTo>
                    <a:pt x="1750" y="1055"/>
                  </a:lnTo>
                  <a:lnTo>
                    <a:pt x="1560" y="1201"/>
                  </a:lnTo>
                  <a:lnTo>
                    <a:pt x="1384" y="1349"/>
                  </a:lnTo>
                  <a:lnTo>
                    <a:pt x="1221" y="1502"/>
                  </a:lnTo>
                  <a:lnTo>
                    <a:pt x="1071" y="1656"/>
                  </a:lnTo>
                  <a:lnTo>
                    <a:pt x="933" y="1812"/>
                  </a:lnTo>
                  <a:lnTo>
                    <a:pt x="807" y="1968"/>
                  </a:lnTo>
                  <a:lnTo>
                    <a:pt x="693" y="2124"/>
                  </a:lnTo>
                  <a:lnTo>
                    <a:pt x="589" y="2278"/>
                  </a:lnTo>
                  <a:lnTo>
                    <a:pt x="496" y="2431"/>
                  </a:lnTo>
                  <a:lnTo>
                    <a:pt x="413" y="2581"/>
                  </a:lnTo>
                  <a:lnTo>
                    <a:pt x="338" y="2725"/>
                  </a:lnTo>
                  <a:lnTo>
                    <a:pt x="273" y="2865"/>
                  </a:lnTo>
                  <a:lnTo>
                    <a:pt x="217" y="2998"/>
                  </a:lnTo>
                  <a:lnTo>
                    <a:pt x="168" y="3125"/>
                  </a:lnTo>
                  <a:lnTo>
                    <a:pt x="126" y="3244"/>
                  </a:lnTo>
                  <a:lnTo>
                    <a:pt x="91" y="3355"/>
                  </a:lnTo>
                  <a:lnTo>
                    <a:pt x="63" y="3455"/>
                  </a:lnTo>
                  <a:lnTo>
                    <a:pt x="41" y="3544"/>
                  </a:lnTo>
                  <a:lnTo>
                    <a:pt x="25" y="3622"/>
                  </a:lnTo>
                  <a:lnTo>
                    <a:pt x="12" y="3689"/>
                  </a:lnTo>
                  <a:lnTo>
                    <a:pt x="5" y="3740"/>
                  </a:lnTo>
                  <a:lnTo>
                    <a:pt x="1" y="3778"/>
                  </a:lnTo>
                  <a:lnTo>
                    <a:pt x="0" y="3801"/>
                  </a:lnTo>
                  <a:close/>
                </a:path>
              </a:pathLst>
            </a:custGeom>
            <a:solidFill>
              <a:srgbClr val="F9CE5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7782" name="Freeform 22"/>
            <p:cNvSpPr>
              <a:spLocks/>
            </p:cNvSpPr>
            <p:nvPr/>
          </p:nvSpPr>
          <p:spPr bwMode="auto">
            <a:xfrm>
              <a:off x="2047876" y="550863"/>
              <a:ext cx="1417638" cy="1482725"/>
            </a:xfrm>
            <a:custGeom>
              <a:avLst/>
              <a:gdLst>
                <a:gd name="T0" fmla="*/ 2147483647 w 3573"/>
                <a:gd name="T1" fmla="*/ 2147483647 h 3738"/>
                <a:gd name="T2" fmla="*/ 2147483647 w 3573"/>
                <a:gd name="T3" fmla="*/ 2147483647 h 3738"/>
                <a:gd name="T4" fmla="*/ 2147483647 w 3573"/>
                <a:gd name="T5" fmla="*/ 2147483647 h 3738"/>
                <a:gd name="T6" fmla="*/ 2147483647 w 3573"/>
                <a:gd name="T7" fmla="*/ 2147483647 h 3738"/>
                <a:gd name="T8" fmla="*/ 2147483647 w 3573"/>
                <a:gd name="T9" fmla="*/ 2147483647 h 3738"/>
                <a:gd name="T10" fmla="*/ 2147483647 w 3573"/>
                <a:gd name="T11" fmla="*/ 2147483647 h 3738"/>
                <a:gd name="T12" fmla="*/ 2147483647 w 3573"/>
                <a:gd name="T13" fmla="*/ 2147483647 h 3738"/>
                <a:gd name="T14" fmla="*/ 2147483647 w 3573"/>
                <a:gd name="T15" fmla="*/ 2147483647 h 3738"/>
                <a:gd name="T16" fmla="*/ 2147483647 w 3573"/>
                <a:gd name="T17" fmla="*/ 2147483647 h 3738"/>
                <a:gd name="T18" fmla="*/ 2147483647 w 3573"/>
                <a:gd name="T19" fmla="*/ 2147483647 h 3738"/>
                <a:gd name="T20" fmla="*/ 2147483647 w 3573"/>
                <a:gd name="T21" fmla="*/ 2147483647 h 3738"/>
                <a:gd name="T22" fmla="*/ 2147483647 w 3573"/>
                <a:gd name="T23" fmla="*/ 2147483647 h 3738"/>
                <a:gd name="T24" fmla="*/ 2147483647 w 3573"/>
                <a:gd name="T25" fmla="*/ 2147483647 h 3738"/>
                <a:gd name="T26" fmla="*/ 2147483647 w 3573"/>
                <a:gd name="T27" fmla="*/ 2147483647 h 3738"/>
                <a:gd name="T28" fmla="*/ 2147483647 w 3573"/>
                <a:gd name="T29" fmla="*/ 2147483647 h 3738"/>
                <a:gd name="T30" fmla="*/ 2147483647 w 3573"/>
                <a:gd name="T31" fmla="*/ 2147483647 h 3738"/>
                <a:gd name="T32" fmla="*/ 2147483647 w 3573"/>
                <a:gd name="T33" fmla="*/ 2147483647 h 3738"/>
                <a:gd name="T34" fmla="*/ 2147483647 w 3573"/>
                <a:gd name="T35" fmla="*/ 2147483647 h 3738"/>
                <a:gd name="T36" fmla="*/ 2147483647 w 3573"/>
                <a:gd name="T37" fmla="*/ 2147483647 h 3738"/>
                <a:gd name="T38" fmla="*/ 2147483647 w 3573"/>
                <a:gd name="T39" fmla="*/ 2147483647 h 3738"/>
                <a:gd name="T40" fmla="*/ 2147483647 w 3573"/>
                <a:gd name="T41" fmla="*/ 2147483647 h 3738"/>
                <a:gd name="T42" fmla="*/ 2147483647 w 3573"/>
                <a:gd name="T43" fmla="*/ 2147483647 h 3738"/>
                <a:gd name="T44" fmla="*/ 2147483647 w 3573"/>
                <a:gd name="T45" fmla="*/ 2147483647 h 3738"/>
                <a:gd name="T46" fmla="*/ 2147483647 w 3573"/>
                <a:gd name="T47" fmla="*/ 2147483647 h 3738"/>
                <a:gd name="T48" fmla="*/ 2147483647 w 3573"/>
                <a:gd name="T49" fmla="*/ 2147483647 h 3738"/>
                <a:gd name="T50" fmla="*/ 2147483647 w 3573"/>
                <a:gd name="T51" fmla="*/ 2147483647 h 3738"/>
                <a:gd name="T52" fmla="*/ 2147483647 w 3573"/>
                <a:gd name="T53" fmla="*/ 2147483647 h 3738"/>
                <a:gd name="T54" fmla="*/ 2147483647 w 3573"/>
                <a:gd name="T55" fmla="*/ 2147483647 h 3738"/>
                <a:gd name="T56" fmla="*/ 2147483647 w 3573"/>
                <a:gd name="T57" fmla="*/ 2147483647 h 3738"/>
                <a:gd name="T58" fmla="*/ 2147483647 w 3573"/>
                <a:gd name="T59" fmla="*/ 2147483647 h 3738"/>
                <a:gd name="T60" fmla="*/ 2147483647 w 3573"/>
                <a:gd name="T61" fmla="*/ 2147483647 h 3738"/>
                <a:gd name="T62" fmla="*/ 2147483647 w 3573"/>
                <a:gd name="T63" fmla="*/ 2147483647 h 3738"/>
                <a:gd name="T64" fmla="*/ 2147483647 w 3573"/>
                <a:gd name="T65" fmla="*/ 2147483647 h 3738"/>
                <a:gd name="T66" fmla="*/ 2147483647 w 3573"/>
                <a:gd name="T67" fmla="*/ 2147483647 h 3738"/>
                <a:gd name="T68" fmla="*/ 2147483647 w 3573"/>
                <a:gd name="T69" fmla="*/ 2147483647 h 3738"/>
                <a:gd name="T70" fmla="*/ 2147483647 w 3573"/>
                <a:gd name="T71" fmla="*/ 2147483647 h 3738"/>
                <a:gd name="T72" fmla="*/ 2147483647 w 3573"/>
                <a:gd name="T73" fmla="*/ 2147483647 h 3738"/>
                <a:gd name="T74" fmla="*/ 2147483647 w 3573"/>
                <a:gd name="T75" fmla="*/ 2147483647 h 3738"/>
                <a:gd name="T76" fmla="*/ 2147483647 w 3573"/>
                <a:gd name="T77" fmla="*/ 2147483647 h 3738"/>
                <a:gd name="T78" fmla="*/ 2147483647 w 3573"/>
                <a:gd name="T79" fmla="*/ 2147483647 h 3738"/>
                <a:gd name="T80" fmla="*/ 2147483647 w 3573"/>
                <a:gd name="T81" fmla="*/ 2147483647 h 3738"/>
                <a:gd name="T82" fmla="*/ 2147483647 w 3573"/>
                <a:gd name="T83" fmla="*/ 2147483647 h 3738"/>
                <a:gd name="T84" fmla="*/ 2147483647 w 3573"/>
                <a:gd name="T85" fmla="*/ 2147483647 h 3738"/>
                <a:gd name="T86" fmla="*/ 2147483647 w 3573"/>
                <a:gd name="T87" fmla="*/ 2147483647 h 3738"/>
                <a:gd name="T88" fmla="*/ 2147483647 w 3573"/>
                <a:gd name="T89" fmla="*/ 2147483647 h 3738"/>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3573"/>
                <a:gd name="T136" fmla="*/ 0 h 3738"/>
                <a:gd name="T137" fmla="*/ 3573 w 3573"/>
                <a:gd name="T138" fmla="*/ 3738 h 3738"/>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3573" h="3738">
                  <a:moveTo>
                    <a:pt x="3573" y="0"/>
                  </a:moveTo>
                  <a:lnTo>
                    <a:pt x="3286" y="82"/>
                  </a:lnTo>
                  <a:lnTo>
                    <a:pt x="3013" y="174"/>
                  </a:lnTo>
                  <a:lnTo>
                    <a:pt x="2757" y="274"/>
                  </a:lnTo>
                  <a:lnTo>
                    <a:pt x="2514" y="384"/>
                  </a:lnTo>
                  <a:lnTo>
                    <a:pt x="2285" y="500"/>
                  </a:lnTo>
                  <a:lnTo>
                    <a:pt x="2072" y="623"/>
                  </a:lnTo>
                  <a:lnTo>
                    <a:pt x="1871" y="751"/>
                  </a:lnTo>
                  <a:lnTo>
                    <a:pt x="1683" y="885"/>
                  </a:lnTo>
                  <a:lnTo>
                    <a:pt x="1507" y="1023"/>
                  </a:lnTo>
                  <a:lnTo>
                    <a:pt x="1345" y="1164"/>
                  </a:lnTo>
                  <a:lnTo>
                    <a:pt x="1193" y="1309"/>
                  </a:lnTo>
                  <a:lnTo>
                    <a:pt x="1053" y="1455"/>
                  </a:lnTo>
                  <a:lnTo>
                    <a:pt x="925" y="1601"/>
                  </a:lnTo>
                  <a:lnTo>
                    <a:pt x="806" y="1750"/>
                  </a:lnTo>
                  <a:lnTo>
                    <a:pt x="698" y="1897"/>
                  </a:lnTo>
                  <a:lnTo>
                    <a:pt x="600" y="2042"/>
                  </a:lnTo>
                  <a:lnTo>
                    <a:pt x="510" y="2186"/>
                  </a:lnTo>
                  <a:lnTo>
                    <a:pt x="429" y="2327"/>
                  </a:lnTo>
                  <a:lnTo>
                    <a:pt x="358" y="2465"/>
                  </a:lnTo>
                  <a:lnTo>
                    <a:pt x="294" y="2599"/>
                  </a:lnTo>
                  <a:lnTo>
                    <a:pt x="238" y="2727"/>
                  </a:lnTo>
                  <a:lnTo>
                    <a:pt x="188" y="2850"/>
                  </a:lnTo>
                  <a:lnTo>
                    <a:pt x="146" y="2965"/>
                  </a:lnTo>
                  <a:lnTo>
                    <a:pt x="110" y="3074"/>
                  </a:lnTo>
                  <a:lnTo>
                    <a:pt x="79" y="3174"/>
                  </a:lnTo>
                  <a:lnTo>
                    <a:pt x="55" y="3265"/>
                  </a:lnTo>
                  <a:lnTo>
                    <a:pt x="36" y="3345"/>
                  </a:lnTo>
                  <a:lnTo>
                    <a:pt x="21" y="3416"/>
                  </a:lnTo>
                  <a:lnTo>
                    <a:pt x="11" y="3476"/>
                  </a:lnTo>
                  <a:lnTo>
                    <a:pt x="4" y="3524"/>
                  </a:lnTo>
                  <a:lnTo>
                    <a:pt x="1" y="3558"/>
                  </a:lnTo>
                  <a:lnTo>
                    <a:pt x="0" y="3579"/>
                  </a:lnTo>
                  <a:lnTo>
                    <a:pt x="4" y="3581"/>
                  </a:lnTo>
                  <a:lnTo>
                    <a:pt x="15" y="3587"/>
                  </a:lnTo>
                  <a:lnTo>
                    <a:pt x="34" y="3597"/>
                  </a:lnTo>
                  <a:lnTo>
                    <a:pt x="60" y="3609"/>
                  </a:lnTo>
                  <a:lnTo>
                    <a:pt x="95" y="3624"/>
                  </a:lnTo>
                  <a:lnTo>
                    <a:pt x="138" y="3639"/>
                  </a:lnTo>
                  <a:lnTo>
                    <a:pt x="162" y="3649"/>
                  </a:lnTo>
                  <a:lnTo>
                    <a:pt x="189" y="3657"/>
                  </a:lnTo>
                  <a:lnTo>
                    <a:pt x="218" y="3665"/>
                  </a:lnTo>
                  <a:lnTo>
                    <a:pt x="250" y="3673"/>
                  </a:lnTo>
                  <a:lnTo>
                    <a:pt x="284" y="3681"/>
                  </a:lnTo>
                  <a:lnTo>
                    <a:pt x="320" y="3689"/>
                  </a:lnTo>
                  <a:lnTo>
                    <a:pt x="357" y="3696"/>
                  </a:lnTo>
                  <a:lnTo>
                    <a:pt x="398" y="3705"/>
                  </a:lnTo>
                  <a:lnTo>
                    <a:pt x="441" y="3712"/>
                  </a:lnTo>
                  <a:lnTo>
                    <a:pt x="488" y="3717"/>
                  </a:lnTo>
                  <a:lnTo>
                    <a:pt x="535" y="3723"/>
                  </a:lnTo>
                  <a:lnTo>
                    <a:pt x="587" y="3728"/>
                  </a:lnTo>
                  <a:lnTo>
                    <a:pt x="639" y="3731"/>
                  </a:lnTo>
                  <a:lnTo>
                    <a:pt x="695" y="3735"/>
                  </a:lnTo>
                  <a:lnTo>
                    <a:pt x="754" y="3737"/>
                  </a:lnTo>
                  <a:lnTo>
                    <a:pt x="815" y="3738"/>
                  </a:lnTo>
                  <a:lnTo>
                    <a:pt x="880" y="3738"/>
                  </a:lnTo>
                  <a:lnTo>
                    <a:pt x="946" y="3737"/>
                  </a:lnTo>
                  <a:lnTo>
                    <a:pt x="1015" y="3735"/>
                  </a:lnTo>
                  <a:lnTo>
                    <a:pt x="1087" y="3730"/>
                  </a:lnTo>
                  <a:lnTo>
                    <a:pt x="1127" y="3589"/>
                  </a:lnTo>
                  <a:lnTo>
                    <a:pt x="1168" y="3449"/>
                  </a:lnTo>
                  <a:lnTo>
                    <a:pt x="1210" y="3310"/>
                  </a:lnTo>
                  <a:lnTo>
                    <a:pt x="1255" y="3173"/>
                  </a:lnTo>
                  <a:lnTo>
                    <a:pt x="1302" y="3036"/>
                  </a:lnTo>
                  <a:lnTo>
                    <a:pt x="1351" y="2900"/>
                  </a:lnTo>
                  <a:lnTo>
                    <a:pt x="1402" y="2766"/>
                  </a:lnTo>
                  <a:lnTo>
                    <a:pt x="1456" y="2633"/>
                  </a:lnTo>
                  <a:lnTo>
                    <a:pt x="1512" y="2502"/>
                  </a:lnTo>
                  <a:lnTo>
                    <a:pt x="1570" y="2371"/>
                  </a:lnTo>
                  <a:lnTo>
                    <a:pt x="1631" y="2243"/>
                  </a:lnTo>
                  <a:lnTo>
                    <a:pt x="1695" y="2117"/>
                  </a:lnTo>
                  <a:lnTo>
                    <a:pt x="1760" y="1991"/>
                  </a:lnTo>
                  <a:lnTo>
                    <a:pt x="1829" y="1867"/>
                  </a:lnTo>
                  <a:lnTo>
                    <a:pt x="1900" y="1746"/>
                  </a:lnTo>
                  <a:lnTo>
                    <a:pt x="1974" y="1626"/>
                  </a:lnTo>
                  <a:lnTo>
                    <a:pt x="2051" y="1508"/>
                  </a:lnTo>
                  <a:lnTo>
                    <a:pt x="2130" y="1393"/>
                  </a:lnTo>
                  <a:lnTo>
                    <a:pt x="2213" y="1278"/>
                  </a:lnTo>
                  <a:lnTo>
                    <a:pt x="2298" y="1166"/>
                  </a:lnTo>
                  <a:lnTo>
                    <a:pt x="2386" y="1056"/>
                  </a:lnTo>
                  <a:lnTo>
                    <a:pt x="2478" y="948"/>
                  </a:lnTo>
                  <a:lnTo>
                    <a:pt x="2572" y="842"/>
                  </a:lnTo>
                  <a:lnTo>
                    <a:pt x="2670" y="739"/>
                  </a:lnTo>
                  <a:lnTo>
                    <a:pt x="2771" y="638"/>
                  </a:lnTo>
                  <a:lnTo>
                    <a:pt x="2875" y="539"/>
                  </a:lnTo>
                  <a:lnTo>
                    <a:pt x="2983" y="443"/>
                  </a:lnTo>
                  <a:lnTo>
                    <a:pt x="3094" y="349"/>
                  </a:lnTo>
                  <a:lnTo>
                    <a:pt x="3208" y="258"/>
                  </a:lnTo>
                  <a:lnTo>
                    <a:pt x="3326" y="169"/>
                  </a:lnTo>
                  <a:lnTo>
                    <a:pt x="3448" y="83"/>
                  </a:lnTo>
                  <a:lnTo>
                    <a:pt x="3573" y="0"/>
                  </a:lnTo>
                  <a:close/>
                </a:path>
              </a:pathLst>
            </a:custGeom>
            <a:solidFill>
              <a:srgbClr val="007CB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7783" name="Freeform 23"/>
            <p:cNvSpPr>
              <a:spLocks/>
            </p:cNvSpPr>
            <p:nvPr/>
          </p:nvSpPr>
          <p:spPr bwMode="auto">
            <a:xfrm>
              <a:off x="3427413" y="508000"/>
              <a:ext cx="795338" cy="1463675"/>
            </a:xfrm>
            <a:custGeom>
              <a:avLst/>
              <a:gdLst>
                <a:gd name="T0" fmla="*/ 2147483647 w 2005"/>
                <a:gd name="T1" fmla="*/ 2147483647 h 3687"/>
                <a:gd name="T2" fmla="*/ 2147483647 w 2005"/>
                <a:gd name="T3" fmla="*/ 2147483647 h 3687"/>
                <a:gd name="T4" fmla="*/ 2147483647 w 2005"/>
                <a:gd name="T5" fmla="*/ 2147483647 h 3687"/>
                <a:gd name="T6" fmla="*/ 2147483647 w 2005"/>
                <a:gd name="T7" fmla="*/ 2147483647 h 3687"/>
                <a:gd name="T8" fmla="*/ 2147483647 w 2005"/>
                <a:gd name="T9" fmla="*/ 2147483647 h 3687"/>
                <a:gd name="T10" fmla="*/ 2147483647 w 2005"/>
                <a:gd name="T11" fmla="*/ 2147483647 h 3687"/>
                <a:gd name="T12" fmla="*/ 2147483647 w 2005"/>
                <a:gd name="T13" fmla="*/ 2147483647 h 3687"/>
                <a:gd name="T14" fmla="*/ 2147483647 w 2005"/>
                <a:gd name="T15" fmla="*/ 2147483647 h 3687"/>
                <a:gd name="T16" fmla="*/ 2147483647 w 2005"/>
                <a:gd name="T17" fmla="*/ 2147483647 h 3687"/>
                <a:gd name="T18" fmla="*/ 2147483647 w 2005"/>
                <a:gd name="T19" fmla="*/ 2147483647 h 3687"/>
                <a:gd name="T20" fmla="*/ 2147483647 w 2005"/>
                <a:gd name="T21" fmla="*/ 2147483647 h 3687"/>
                <a:gd name="T22" fmla="*/ 2147483647 w 2005"/>
                <a:gd name="T23" fmla="*/ 2147483647 h 3687"/>
                <a:gd name="T24" fmla="*/ 2147483647 w 2005"/>
                <a:gd name="T25" fmla="*/ 2147483647 h 3687"/>
                <a:gd name="T26" fmla="*/ 0 w 2005"/>
                <a:gd name="T27" fmla="*/ 2147483647 h 3687"/>
                <a:gd name="T28" fmla="*/ 2147483647 w 2005"/>
                <a:gd name="T29" fmla="*/ 2147483647 h 3687"/>
                <a:gd name="T30" fmla="*/ 2147483647 w 2005"/>
                <a:gd name="T31" fmla="*/ 2147483647 h 3687"/>
                <a:gd name="T32" fmla="*/ 2147483647 w 2005"/>
                <a:gd name="T33" fmla="*/ 2147483647 h 3687"/>
                <a:gd name="T34" fmla="*/ 2147483647 w 2005"/>
                <a:gd name="T35" fmla="*/ 2147483647 h 3687"/>
                <a:gd name="T36" fmla="*/ 2147483647 w 2005"/>
                <a:gd name="T37" fmla="*/ 2147483647 h 3687"/>
                <a:gd name="T38" fmla="*/ 2147483647 w 2005"/>
                <a:gd name="T39" fmla="*/ 2147483647 h 3687"/>
                <a:gd name="T40" fmla="*/ 2147483647 w 2005"/>
                <a:gd name="T41" fmla="*/ 2147483647 h 3687"/>
                <a:gd name="T42" fmla="*/ 2147483647 w 2005"/>
                <a:gd name="T43" fmla="*/ 2147483647 h 3687"/>
                <a:gd name="T44" fmla="*/ 2147483647 w 2005"/>
                <a:gd name="T45" fmla="*/ 2147483647 h 3687"/>
                <a:gd name="T46" fmla="*/ 2147483647 w 2005"/>
                <a:gd name="T47" fmla="*/ 2147483647 h 3687"/>
                <a:gd name="T48" fmla="*/ 2147483647 w 2005"/>
                <a:gd name="T49" fmla="*/ 2147483647 h 3687"/>
                <a:gd name="T50" fmla="*/ 2147483647 w 2005"/>
                <a:gd name="T51" fmla="*/ 2147483647 h 3687"/>
                <a:gd name="T52" fmla="*/ 2147483647 w 2005"/>
                <a:gd name="T53" fmla="*/ 2147483647 h 3687"/>
                <a:gd name="T54" fmla="*/ 2147483647 w 2005"/>
                <a:gd name="T55" fmla="*/ 2147483647 h 3687"/>
                <a:gd name="T56" fmla="*/ 2147483647 w 2005"/>
                <a:gd name="T57" fmla="*/ 2147483647 h 3687"/>
                <a:gd name="T58" fmla="*/ 2147483647 w 2005"/>
                <a:gd name="T59" fmla="*/ 2147483647 h 3687"/>
                <a:gd name="T60" fmla="*/ 2147483647 w 2005"/>
                <a:gd name="T61" fmla="*/ 2147483647 h 3687"/>
                <a:gd name="T62" fmla="*/ 2147483647 w 2005"/>
                <a:gd name="T63" fmla="*/ 2147483647 h 3687"/>
                <a:gd name="T64" fmla="*/ 2147483647 w 2005"/>
                <a:gd name="T65" fmla="*/ 2147483647 h 3687"/>
                <a:gd name="T66" fmla="*/ 2147483647 w 2005"/>
                <a:gd name="T67" fmla="*/ 2147483647 h 3687"/>
                <a:gd name="T68" fmla="*/ 2147483647 w 2005"/>
                <a:gd name="T69" fmla="*/ 2147483647 h 3687"/>
                <a:gd name="T70" fmla="*/ 2147483647 w 2005"/>
                <a:gd name="T71" fmla="*/ 2147483647 h 3687"/>
                <a:gd name="T72" fmla="*/ 2147483647 w 2005"/>
                <a:gd name="T73" fmla="*/ 2147483647 h 3687"/>
                <a:gd name="T74" fmla="*/ 2147483647 w 2005"/>
                <a:gd name="T75" fmla="*/ 2147483647 h 3687"/>
                <a:gd name="T76" fmla="*/ 2147483647 w 2005"/>
                <a:gd name="T77" fmla="*/ 2147483647 h 3687"/>
                <a:gd name="T78" fmla="*/ 2147483647 w 2005"/>
                <a:gd name="T79" fmla="*/ 2147483647 h 3687"/>
                <a:gd name="T80" fmla="*/ 2147483647 w 2005"/>
                <a:gd name="T81" fmla="*/ 2147483647 h 3687"/>
                <a:gd name="T82" fmla="*/ 2147483647 w 2005"/>
                <a:gd name="T83" fmla="*/ 2147483647 h 3687"/>
                <a:gd name="T84" fmla="*/ 2147483647 w 2005"/>
                <a:gd name="T85" fmla="*/ 2147483647 h 3687"/>
                <a:gd name="T86" fmla="*/ 2147483647 w 2005"/>
                <a:gd name="T87" fmla="*/ 2147483647 h 3687"/>
                <a:gd name="T88" fmla="*/ 2147483647 w 2005"/>
                <a:gd name="T89" fmla="*/ 2147483647 h 3687"/>
                <a:gd name="T90" fmla="*/ 2147483647 w 2005"/>
                <a:gd name="T91" fmla="*/ 2147483647 h 3687"/>
                <a:gd name="T92" fmla="*/ 2147483647 w 2005"/>
                <a:gd name="T93" fmla="*/ 2147483647 h 3687"/>
                <a:gd name="T94" fmla="*/ 2147483647 w 2005"/>
                <a:gd name="T95" fmla="*/ 2147483647 h 3687"/>
                <a:gd name="T96" fmla="*/ 2147483647 w 2005"/>
                <a:gd name="T97" fmla="*/ 2147483647 h 3687"/>
                <a:gd name="T98" fmla="*/ 2147483647 w 2005"/>
                <a:gd name="T99" fmla="*/ 2147483647 h 3687"/>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2005"/>
                <a:gd name="T151" fmla="*/ 0 h 3687"/>
                <a:gd name="T152" fmla="*/ 2005 w 2005"/>
                <a:gd name="T153" fmla="*/ 3687 h 3687"/>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2005" h="3687">
                  <a:moveTo>
                    <a:pt x="569" y="0"/>
                  </a:moveTo>
                  <a:lnTo>
                    <a:pt x="551" y="3"/>
                  </a:lnTo>
                  <a:lnTo>
                    <a:pt x="533" y="7"/>
                  </a:lnTo>
                  <a:lnTo>
                    <a:pt x="516" y="10"/>
                  </a:lnTo>
                  <a:lnTo>
                    <a:pt x="498" y="14"/>
                  </a:lnTo>
                  <a:lnTo>
                    <a:pt x="452" y="122"/>
                  </a:lnTo>
                  <a:lnTo>
                    <a:pt x="408" y="232"/>
                  </a:lnTo>
                  <a:lnTo>
                    <a:pt x="369" y="343"/>
                  </a:lnTo>
                  <a:lnTo>
                    <a:pt x="330" y="452"/>
                  </a:lnTo>
                  <a:lnTo>
                    <a:pt x="294" y="563"/>
                  </a:lnTo>
                  <a:lnTo>
                    <a:pt x="261" y="675"/>
                  </a:lnTo>
                  <a:lnTo>
                    <a:pt x="230" y="786"/>
                  </a:lnTo>
                  <a:lnTo>
                    <a:pt x="202" y="898"/>
                  </a:lnTo>
                  <a:lnTo>
                    <a:pt x="175" y="1011"/>
                  </a:lnTo>
                  <a:lnTo>
                    <a:pt x="151" y="1124"/>
                  </a:lnTo>
                  <a:lnTo>
                    <a:pt x="128" y="1237"/>
                  </a:lnTo>
                  <a:lnTo>
                    <a:pt x="107" y="1351"/>
                  </a:lnTo>
                  <a:lnTo>
                    <a:pt x="89" y="1465"/>
                  </a:lnTo>
                  <a:lnTo>
                    <a:pt x="72" y="1578"/>
                  </a:lnTo>
                  <a:lnTo>
                    <a:pt x="58" y="1693"/>
                  </a:lnTo>
                  <a:lnTo>
                    <a:pt x="46" y="1808"/>
                  </a:lnTo>
                  <a:lnTo>
                    <a:pt x="34" y="1923"/>
                  </a:lnTo>
                  <a:lnTo>
                    <a:pt x="25" y="2038"/>
                  </a:lnTo>
                  <a:lnTo>
                    <a:pt x="16" y="2154"/>
                  </a:lnTo>
                  <a:lnTo>
                    <a:pt x="11" y="2270"/>
                  </a:lnTo>
                  <a:lnTo>
                    <a:pt x="6" y="2385"/>
                  </a:lnTo>
                  <a:lnTo>
                    <a:pt x="2" y="2502"/>
                  </a:lnTo>
                  <a:lnTo>
                    <a:pt x="0" y="2618"/>
                  </a:lnTo>
                  <a:lnTo>
                    <a:pt x="0" y="2735"/>
                  </a:lnTo>
                  <a:lnTo>
                    <a:pt x="1" y="2852"/>
                  </a:lnTo>
                  <a:lnTo>
                    <a:pt x="2" y="2968"/>
                  </a:lnTo>
                  <a:lnTo>
                    <a:pt x="6" y="3085"/>
                  </a:lnTo>
                  <a:lnTo>
                    <a:pt x="11" y="3203"/>
                  </a:lnTo>
                  <a:lnTo>
                    <a:pt x="16" y="3320"/>
                  </a:lnTo>
                  <a:lnTo>
                    <a:pt x="22" y="3437"/>
                  </a:lnTo>
                  <a:lnTo>
                    <a:pt x="30" y="3555"/>
                  </a:lnTo>
                  <a:lnTo>
                    <a:pt x="39" y="3672"/>
                  </a:lnTo>
                  <a:lnTo>
                    <a:pt x="110" y="3678"/>
                  </a:lnTo>
                  <a:lnTo>
                    <a:pt x="179" y="3682"/>
                  </a:lnTo>
                  <a:lnTo>
                    <a:pt x="246" y="3686"/>
                  </a:lnTo>
                  <a:lnTo>
                    <a:pt x="313" y="3687"/>
                  </a:lnTo>
                  <a:lnTo>
                    <a:pt x="379" y="3687"/>
                  </a:lnTo>
                  <a:lnTo>
                    <a:pt x="443" y="3686"/>
                  </a:lnTo>
                  <a:lnTo>
                    <a:pt x="508" y="3682"/>
                  </a:lnTo>
                  <a:lnTo>
                    <a:pt x="572" y="3679"/>
                  </a:lnTo>
                  <a:lnTo>
                    <a:pt x="637" y="3673"/>
                  </a:lnTo>
                  <a:lnTo>
                    <a:pt x="701" y="3667"/>
                  </a:lnTo>
                  <a:lnTo>
                    <a:pt x="766" y="3659"/>
                  </a:lnTo>
                  <a:lnTo>
                    <a:pt x="833" y="3651"/>
                  </a:lnTo>
                  <a:lnTo>
                    <a:pt x="899" y="3641"/>
                  </a:lnTo>
                  <a:lnTo>
                    <a:pt x="968" y="3630"/>
                  </a:lnTo>
                  <a:lnTo>
                    <a:pt x="1039" y="3618"/>
                  </a:lnTo>
                  <a:lnTo>
                    <a:pt x="1112" y="3605"/>
                  </a:lnTo>
                  <a:lnTo>
                    <a:pt x="1170" y="3594"/>
                  </a:lnTo>
                  <a:lnTo>
                    <a:pt x="1232" y="3581"/>
                  </a:lnTo>
                  <a:lnTo>
                    <a:pt x="1295" y="3566"/>
                  </a:lnTo>
                  <a:lnTo>
                    <a:pt x="1361" y="3549"/>
                  </a:lnTo>
                  <a:lnTo>
                    <a:pt x="1427" y="3531"/>
                  </a:lnTo>
                  <a:lnTo>
                    <a:pt x="1493" y="3512"/>
                  </a:lnTo>
                  <a:lnTo>
                    <a:pt x="1560" y="3492"/>
                  </a:lnTo>
                  <a:lnTo>
                    <a:pt x="1624" y="3472"/>
                  </a:lnTo>
                  <a:lnTo>
                    <a:pt x="1686" y="3451"/>
                  </a:lnTo>
                  <a:lnTo>
                    <a:pt x="1746" y="3430"/>
                  </a:lnTo>
                  <a:lnTo>
                    <a:pt x="1802" y="3411"/>
                  </a:lnTo>
                  <a:lnTo>
                    <a:pt x="1854" y="3390"/>
                  </a:lnTo>
                  <a:lnTo>
                    <a:pt x="1900" y="3370"/>
                  </a:lnTo>
                  <a:lnTo>
                    <a:pt x="1942" y="3351"/>
                  </a:lnTo>
                  <a:lnTo>
                    <a:pt x="1977" y="3334"/>
                  </a:lnTo>
                  <a:lnTo>
                    <a:pt x="2005" y="3316"/>
                  </a:lnTo>
                  <a:lnTo>
                    <a:pt x="1980" y="3203"/>
                  </a:lnTo>
                  <a:lnTo>
                    <a:pt x="1953" y="3089"/>
                  </a:lnTo>
                  <a:lnTo>
                    <a:pt x="1926" y="2975"/>
                  </a:lnTo>
                  <a:lnTo>
                    <a:pt x="1897" y="2863"/>
                  </a:lnTo>
                  <a:lnTo>
                    <a:pt x="1866" y="2750"/>
                  </a:lnTo>
                  <a:lnTo>
                    <a:pt x="1835" y="2639"/>
                  </a:lnTo>
                  <a:lnTo>
                    <a:pt x="1802" y="2528"/>
                  </a:lnTo>
                  <a:lnTo>
                    <a:pt x="1767" y="2417"/>
                  </a:lnTo>
                  <a:lnTo>
                    <a:pt x="1732" y="2306"/>
                  </a:lnTo>
                  <a:lnTo>
                    <a:pt x="1695" y="2196"/>
                  </a:lnTo>
                  <a:lnTo>
                    <a:pt x="1658" y="2088"/>
                  </a:lnTo>
                  <a:lnTo>
                    <a:pt x="1618" y="1979"/>
                  </a:lnTo>
                  <a:lnTo>
                    <a:pt x="1577" y="1872"/>
                  </a:lnTo>
                  <a:lnTo>
                    <a:pt x="1535" y="1765"/>
                  </a:lnTo>
                  <a:lnTo>
                    <a:pt x="1492" y="1658"/>
                  </a:lnTo>
                  <a:lnTo>
                    <a:pt x="1448" y="1552"/>
                  </a:lnTo>
                  <a:lnTo>
                    <a:pt x="1402" y="1449"/>
                  </a:lnTo>
                  <a:lnTo>
                    <a:pt x="1356" y="1345"/>
                  </a:lnTo>
                  <a:lnTo>
                    <a:pt x="1308" y="1241"/>
                  </a:lnTo>
                  <a:lnTo>
                    <a:pt x="1259" y="1139"/>
                  </a:lnTo>
                  <a:lnTo>
                    <a:pt x="1207" y="1038"/>
                  </a:lnTo>
                  <a:lnTo>
                    <a:pt x="1156" y="939"/>
                  </a:lnTo>
                  <a:lnTo>
                    <a:pt x="1102" y="840"/>
                  </a:lnTo>
                  <a:lnTo>
                    <a:pt x="1048" y="742"/>
                  </a:lnTo>
                  <a:lnTo>
                    <a:pt x="993" y="645"/>
                  </a:lnTo>
                  <a:lnTo>
                    <a:pt x="936" y="549"/>
                  </a:lnTo>
                  <a:lnTo>
                    <a:pt x="877" y="455"/>
                  </a:lnTo>
                  <a:lnTo>
                    <a:pt x="818" y="361"/>
                  </a:lnTo>
                  <a:lnTo>
                    <a:pt x="757" y="269"/>
                  </a:lnTo>
                  <a:lnTo>
                    <a:pt x="696" y="178"/>
                  </a:lnTo>
                  <a:lnTo>
                    <a:pt x="633" y="88"/>
                  </a:lnTo>
                  <a:lnTo>
                    <a:pt x="569" y="0"/>
                  </a:lnTo>
                  <a:close/>
                </a:path>
              </a:pathLst>
            </a:custGeom>
            <a:solidFill>
              <a:srgbClr val="007CB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7784" name="Freeform 24"/>
            <p:cNvSpPr>
              <a:spLocks/>
            </p:cNvSpPr>
            <p:nvPr/>
          </p:nvSpPr>
          <p:spPr bwMode="auto">
            <a:xfrm>
              <a:off x="3816351" y="461963"/>
              <a:ext cx="1949450" cy="1101725"/>
            </a:xfrm>
            <a:custGeom>
              <a:avLst/>
              <a:gdLst>
                <a:gd name="T0" fmla="*/ 2147483647 w 4915"/>
                <a:gd name="T1" fmla="*/ 2147483647 h 2776"/>
                <a:gd name="T2" fmla="*/ 2147483647 w 4915"/>
                <a:gd name="T3" fmla="*/ 2147483647 h 2776"/>
                <a:gd name="T4" fmla="*/ 2147483647 w 4915"/>
                <a:gd name="T5" fmla="*/ 2147483647 h 2776"/>
                <a:gd name="T6" fmla="*/ 2147483647 w 4915"/>
                <a:gd name="T7" fmla="*/ 2147483647 h 2776"/>
                <a:gd name="T8" fmla="*/ 2147483647 w 4915"/>
                <a:gd name="T9" fmla="*/ 2147483647 h 2776"/>
                <a:gd name="T10" fmla="*/ 2147483647 w 4915"/>
                <a:gd name="T11" fmla="*/ 2147483647 h 2776"/>
                <a:gd name="T12" fmla="*/ 2147483647 w 4915"/>
                <a:gd name="T13" fmla="*/ 2147483647 h 2776"/>
                <a:gd name="T14" fmla="*/ 2147483647 w 4915"/>
                <a:gd name="T15" fmla="*/ 2147483647 h 2776"/>
                <a:gd name="T16" fmla="*/ 2147483647 w 4915"/>
                <a:gd name="T17" fmla="*/ 2147483647 h 2776"/>
                <a:gd name="T18" fmla="*/ 2147483647 w 4915"/>
                <a:gd name="T19" fmla="*/ 2147483647 h 2776"/>
                <a:gd name="T20" fmla="*/ 2147483647 w 4915"/>
                <a:gd name="T21" fmla="*/ 2147483647 h 2776"/>
                <a:gd name="T22" fmla="*/ 2147483647 w 4915"/>
                <a:gd name="T23" fmla="*/ 2147483647 h 2776"/>
                <a:gd name="T24" fmla="*/ 2147483647 w 4915"/>
                <a:gd name="T25" fmla="*/ 2147483647 h 2776"/>
                <a:gd name="T26" fmla="*/ 2147483647 w 4915"/>
                <a:gd name="T27" fmla="*/ 2147483647 h 2776"/>
                <a:gd name="T28" fmla="*/ 2147483647 w 4915"/>
                <a:gd name="T29" fmla="*/ 2147483647 h 2776"/>
                <a:gd name="T30" fmla="*/ 2147483647 w 4915"/>
                <a:gd name="T31" fmla="*/ 2147483647 h 2776"/>
                <a:gd name="T32" fmla="*/ 2147483647 w 4915"/>
                <a:gd name="T33" fmla="*/ 2147483647 h 2776"/>
                <a:gd name="T34" fmla="*/ 2147483647 w 4915"/>
                <a:gd name="T35" fmla="*/ 2147483647 h 2776"/>
                <a:gd name="T36" fmla="*/ 2147483647 w 4915"/>
                <a:gd name="T37" fmla="*/ 2147483647 h 2776"/>
                <a:gd name="T38" fmla="*/ 2147483647 w 4915"/>
                <a:gd name="T39" fmla="*/ 2147483647 h 2776"/>
                <a:gd name="T40" fmla="*/ 2147483647 w 4915"/>
                <a:gd name="T41" fmla="*/ 2147483647 h 2776"/>
                <a:gd name="T42" fmla="*/ 2147483647 w 4915"/>
                <a:gd name="T43" fmla="*/ 2147483647 h 2776"/>
                <a:gd name="T44" fmla="*/ 2147483647 w 4915"/>
                <a:gd name="T45" fmla="*/ 2147483647 h 2776"/>
                <a:gd name="T46" fmla="*/ 2147483647 w 4915"/>
                <a:gd name="T47" fmla="*/ 2147483647 h 2776"/>
                <a:gd name="T48" fmla="*/ 2147483647 w 4915"/>
                <a:gd name="T49" fmla="*/ 2147483647 h 2776"/>
                <a:gd name="T50" fmla="*/ 2147483647 w 4915"/>
                <a:gd name="T51" fmla="*/ 2147483647 h 2776"/>
                <a:gd name="T52" fmla="*/ 2147483647 w 4915"/>
                <a:gd name="T53" fmla="*/ 2147483647 h 2776"/>
                <a:gd name="T54" fmla="*/ 2147483647 w 4915"/>
                <a:gd name="T55" fmla="*/ 2147483647 h 2776"/>
                <a:gd name="T56" fmla="*/ 2147483647 w 4915"/>
                <a:gd name="T57" fmla="*/ 2147483647 h 2776"/>
                <a:gd name="T58" fmla="*/ 2147483647 w 4915"/>
                <a:gd name="T59" fmla="*/ 2147483647 h 2776"/>
                <a:gd name="T60" fmla="*/ 2147483647 w 4915"/>
                <a:gd name="T61" fmla="*/ 2147483647 h 2776"/>
                <a:gd name="T62" fmla="*/ 2147483647 w 4915"/>
                <a:gd name="T63" fmla="*/ 2147483647 h 2776"/>
                <a:gd name="T64" fmla="*/ 2147483647 w 4915"/>
                <a:gd name="T65" fmla="*/ 2147483647 h 2776"/>
                <a:gd name="T66" fmla="*/ 2147483647 w 4915"/>
                <a:gd name="T67" fmla="*/ 2147483647 h 2776"/>
                <a:gd name="T68" fmla="*/ 2147483647 w 4915"/>
                <a:gd name="T69" fmla="*/ 2147483647 h 2776"/>
                <a:gd name="T70" fmla="*/ 2147483647 w 4915"/>
                <a:gd name="T71" fmla="*/ 2147483647 h 2776"/>
                <a:gd name="T72" fmla="*/ 2147483647 w 4915"/>
                <a:gd name="T73" fmla="*/ 2147483647 h 2776"/>
                <a:gd name="T74" fmla="*/ 2147483647 w 4915"/>
                <a:gd name="T75" fmla="*/ 2147483647 h 2776"/>
                <a:gd name="T76" fmla="*/ 2147483647 w 4915"/>
                <a:gd name="T77" fmla="*/ 2147483647 h 2776"/>
                <a:gd name="T78" fmla="*/ 2147483647 w 4915"/>
                <a:gd name="T79" fmla="*/ 2147483647 h 2776"/>
                <a:gd name="T80" fmla="*/ 2147483647 w 4915"/>
                <a:gd name="T81" fmla="*/ 2147483647 h 2776"/>
                <a:gd name="T82" fmla="*/ 2147483647 w 4915"/>
                <a:gd name="T83" fmla="*/ 2147483647 h 2776"/>
                <a:gd name="T84" fmla="*/ 2147483647 w 4915"/>
                <a:gd name="T85" fmla="*/ 2147483647 h 2776"/>
                <a:gd name="T86" fmla="*/ 2147483647 w 4915"/>
                <a:gd name="T87" fmla="*/ 2147483647 h 2776"/>
                <a:gd name="T88" fmla="*/ 2147483647 w 4915"/>
                <a:gd name="T89" fmla="*/ 2147483647 h 2776"/>
                <a:gd name="T90" fmla="*/ 2147483647 w 4915"/>
                <a:gd name="T91" fmla="*/ 2147483647 h 2776"/>
                <a:gd name="T92" fmla="*/ 2147483647 w 4915"/>
                <a:gd name="T93" fmla="*/ 2147483647 h 2776"/>
                <a:gd name="T94" fmla="*/ 2147483647 w 4915"/>
                <a:gd name="T95" fmla="*/ 2147483647 h 2776"/>
                <a:gd name="T96" fmla="*/ 2147483647 w 4915"/>
                <a:gd name="T97" fmla="*/ 2147483647 h 2776"/>
                <a:gd name="T98" fmla="*/ 2147483647 w 4915"/>
                <a:gd name="T99" fmla="*/ 2147483647 h 2776"/>
                <a:gd name="T100" fmla="*/ 2147483647 w 4915"/>
                <a:gd name="T101" fmla="*/ 0 h 2776"/>
                <a:gd name="T102" fmla="*/ 2147483647 w 4915"/>
                <a:gd name="T103" fmla="*/ 2147483647 h 277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4915"/>
                <a:gd name="T157" fmla="*/ 0 h 2776"/>
                <a:gd name="T158" fmla="*/ 4915 w 4915"/>
                <a:gd name="T159" fmla="*/ 2776 h 277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4915" h="2776">
                  <a:moveTo>
                    <a:pt x="0" y="50"/>
                  </a:moveTo>
                  <a:lnTo>
                    <a:pt x="95" y="75"/>
                  </a:lnTo>
                  <a:lnTo>
                    <a:pt x="189" y="101"/>
                  </a:lnTo>
                  <a:lnTo>
                    <a:pt x="284" y="129"/>
                  </a:lnTo>
                  <a:lnTo>
                    <a:pt x="377" y="158"/>
                  </a:lnTo>
                  <a:lnTo>
                    <a:pt x="470" y="190"/>
                  </a:lnTo>
                  <a:lnTo>
                    <a:pt x="562" y="225"/>
                  </a:lnTo>
                  <a:lnTo>
                    <a:pt x="655" y="262"/>
                  </a:lnTo>
                  <a:lnTo>
                    <a:pt x="745" y="299"/>
                  </a:lnTo>
                  <a:lnTo>
                    <a:pt x="836" y="340"/>
                  </a:lnTo>
                  <a:lnTo>
                    <a:pt x="926" y="382"/>
                  </a:lnTo>
                  <a:lnTo>
                    <a:pt x="1015" y="426"/>
                  </a:lnTo>
                  <a:lnTo>
                    <a:pt x="1104" y="472"/>
                  </a:lnTo>
                  <a:lnTo>
                    <a:pt x="1191" y="519"/>
                  </a:lnTo>
                  <a:lnTo>
                    <a:pt x="1279" y="568"/>
                  </a:lnTo>
                  <a:lnTo>
                    <a:pt x="1364" y="620"/>
                  </a:lnTo>
                  <a:lnTo>
                    <a:pt x="1450" y="672"/>
                  </a:lnTo>
                  <a:lnTo>
                    <a:pt x="1534" y="726"/>
                  </a:lnTo>
                  <a:lnTo>
                    <a:pt x="1618" y="782"/>
                  </a:lnTo>
                  <a:lnTo>
                    <a:pt x="1700" y="839"/>
                  </a:lnTo>
                  <a:lnTo>
                    <a:pt x="1783" y="898"/>
                  </a:lnTo>
                  <a:lnTo>
                    <a:pt x="1863" y="958"/>
                  </a:lnTo>
                  <a:lnTo>
                    <a:pt x="1942" y="1020"/>
                  </a:lnTo>
                  <a:lnTo>
                    <a:pt x="2022" y="1083"/>
                  </a:lnTo>
                  <a:lnTo>
                    <a:pt x="2100" y="1147"/>
                  </a:lnTo>
                  <a:lnTo>
                    <a:pt x="2177" y="1213"/>
                  </a:lnTo>
                  <a:lnTo>
                    <a:pt x="2253" y="1280"/>
                  </a:lnTo>
                  <a:lnTo>
                    <a:pt x="2327" y="1348"/>
                  </a:lnTo>
                  <a:lnTo>
                    <a:pt x="2401" y="1418"/>
                  </a:lnTo>
                  <a:lnTo>
                    <a:pt x="2474" y="1488"/>
                  </a:lnTo>
                  <a:lnTo>
                    <a:pt x="2545" y="1559"/>
                  </a:lnTo>
                  <a:lnTo>
                    <a:pt x="2617" y="1631"/>
                  </a:lnTo>
                  <a:lnTo>
                    <a:pt x="2685" y="1705"/>
                  </a:lnTo>
                  <a:lnTo>
                    <a:pt x="2737" y="1766"/>
                  </a:lnTo>
                  <a:lnTo>
                    <a:pt x="2787" y="1829"/>
                  </a:lnTo>
                  <a:lnTo>
                    <a:pt x="2835" y="1892"/>
                  </a:lnTo>
                  <a:lnTo>
                    <a:pt x="2881" y="1956"/>
                  </a:lnTo>
                  <a:lnTo>
                    <a:pt x="2927" y="2022"/>
                  </a:lnTo>
                  <a:lnTo>
                    <a:pt x="2970" y="2087"/>
                  </a:lnTo>
                  <a:lnTo>
                    <a:pt x="3012" y="2154"/>
                  </a:lnTo>
                  <a:lnTo>
                    <a:pt x="3052" y="2220"/>
                  </a:lnTo>
                  <a:lnTo>
                    <a:pt x="3090" y="2288"/>
                  </a:lnTo>
                  <a:lnTo>
                    <a:pt x="3127" y="2355"/>
                  </a:lnTo>
                  <a:lnTo>
                    <a:pt x="3164" y="2424"/>
                  </a:lnTo>
                  <a:lnTo>
                    <a:pt x="3197" y="2494"/>
                  </a:lnTo>
                  <a:lnTo>
                    <a:pt x="3230" y="2564"/>
                  </a:lnTo>
                  <a:lnTo>
                    <a:pt x="3260" y="2634"/>
                  </a:lnTo>
                  <a:lnTo>
                    <a:pt x="3291" y="2705"/>
                  </a:lnTo>
                  <a:lnTo>
                    <a:pt x="3319" y="2776"/>
                  </a:lnTo>
                  <a:lnTo>
                    <a:pt x="3420" y="2753"/>
                  </a:lnTo>
                  <a:lnTo>
                    <a:pt x="3517" y="2729"/>
                  </a:lnTo>
                  <a:lnTo>
                    <a:pt x="3612" y="2703"/>
                  </a:lnTo>
                  <a:lnTo>
                    <a:pt x="3703" y="2677"/>
                  </a:lnTo>
                  <a:lnTo>
                    <a:pt x="3789" y="2652"/>
                  </a:lnTo>
                  <a:lnTo>
                    <a:pt x="3873" y="2625"/>
                  </a:lnTo>
                  <a:lnTo>
                    <a:pt x="3953" y="2599"/>
                  </a:lnTo>
                  <a:lnTo>
                    <a:pt x="4030" y="2572"/>
                  </a:lnTo>
                  <a:lnTo>
                    <a:pt x="4105" y="2547"/>
                  </a:lnTo>
                  <a:lnTo>
                    <a:pt x="4175" y="2520"/>
                  </a:lnTo>
                  <a:lnTo>
                    <a:pt x="4241" y="2494"/>
                  </a:lnTo>
                  <a:lnTo>
                    <a:pt x="4306" y="2469"/>
                  </a:lnTo>
                  <a:lnTo>
                    <a:pt x="4366" y="2443"/>
                  </a:lnTo>
                  <a:lnTo>
                    <a:pt x="4423" y="2418"/>
                  </a:lnTo>
                  <a:lnTo>
                    <a:pt x="4477" y="2394"/>
                  </a:lnTo>
                  <a:lnTo>
                    <a:pt x="4528" y="2371"/>
                  </a:lnTo>
                  <a:lnTo>
                    <a:pt x="4575" y="2348"/>
                  </a:lnTo>
                  <a:lnTo>
                    <a:pt x="4619" y="2326"/>
                  </a:lnTo>
                  <a:lnTo>
                    <a:pt x="4661" y="2305"/>
                  </a:lnTo>
                  <a:lnTo>
                    <a:pt x="4699" y="2285"/>
                  </a:lnTo>
                  <a:lnTo>
                    <a:pt x="4765" y="2248"/>
                  </a:lnTo>
                  <a:lnTo>
                    <a:pt x="4820" y="2217"/>
                  </a:lnTo>
                  <a:lnTo>
                    <a:pt x="4862" y="2191"/>
                  </a:lnTo>
                  <a:lnTo>
                    <a:pt x="4891" y="2171"/>
                  </a:lnTo>
                  <a:lnTo>
                    <a:pt x="4909" y="2159"/>
                  </a:lnTo>
                  <a:lnTo>
                    <a:pt x="4915" y="2156"/>
                  </a:lnTo>
                  <a:lnTo>
                    <a:pt x="4898" y="2127"/>
                  </a:lnTo>
                  <a:lnTo>
                    <a:pt x="4847" y="2046"/>
                  </a:lnTo>
                  <a:lnTo>
                    <a:pt x="4808" y="1990"/>
                  </a:lnTo>
                  <a:lnTo>
                    <a:pt x="4761" y="1924"/>
                  </a:lnTo>
                  <a:lnTo>
                    <a:pt x="4703" y="1848"/>
                  </a:lnTo>
                  <a:lnTo>
                    <a:pt x="4637" y="1764"/>
                  </a:lnTo>
                  <a:lnTo>
                    <a:pt x="4561" y="1674"/>
                  </a:lnTo>
                  <a:lnTo>
                    <a:pt x="4477" y="1579"/>
                  </a:lnTo>
                  <a:lnTo>
                    <a:pt x="4383" y="1477"/>
                  </a:lnTo>
                  <a:lnTo>
                    <a:pt x="4279" y="1373"/>
                  </a:lnTo>
                  <a:lnTo>
                    <a:pt x="4165" y="1266"/>
                  </a:lnTo>
                  <a:lnTo>
                    <a:pt x="4041" y="1156"/>
                  </a:lnTo>
                  <a:lnTo>
                    <a:pt x="3908" y="1047"/>
                  </a:lnTo>
                  <a:lnTo>
                    <a:pt x="3764" y="937"/>
                  </a:lnTo>
                  <a:lnTo>
                    <a:pt x="3610" y="828"/>
                  </a:lnTo>
                  <a:lnTo>
                    <a:pt x="3446" y="722"/>
                  </a:lnTo>
                  <a:lnTo>
                    <a:pt x="3272" y="620"/>
                  </a:lnTo>
                  <a:lnTo>
                    <a:pt x="3087" y="522"/>
                  </a:lnTo>
                  <a:lnTo>
                    <a:pt x="2891" y="430"/>
                  </a:lnTo>
                  <a:lnTo>
                    <a:pt x="2684" y="342"/>
                  </a:lnTo>
                  <a:lnTo>
                    <a:pt x="2466" y="264"/>
                  </a:lnTo>
                  <a:lnTo>
                    <a:pt x="2237" y="193"/>
                  </a:lnTo>
                  <a:lnTo>
                    <a:pt x="1998" y="131"/>
                  </a:lnTo>
                  <a:lnTo>
                    <a:pt x="1748" y="81"/>
                  </a:lnTo>
                  <a:lnTo>
                    <a:pt x="1485" y="41"/>
                  </a:lnTo>
                  <a:lnTo>
                    <a:pt x="1211" y="14"/>
                  </a:lnTo>
                  <a:lnTo>
                    <a:pt x="926" y="0"/>
                  </a:lnTo>
                  <a:lnTo>
                    <a:pt x="629" y="1"/>
                  </a:lnTo>
                  <a:lnTo>
                    <a:pt x="321" y="18"/>
                  </a:lnTo>
                  <a:lnTo>
                    <a:pt x="0" y="50"/>
                  </a:lnTo>
                  <a:close/>
                </a:path>
              </a:pathLst>
            </a:custGeom>
            <a:solidFill>
              <a:srgbClr val="007CB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7785" name="Freeform 132"/>
            <p:cNvSpPr>
              <a:spLocks/>
            </p:cNvSpPr>
            <p:nvPr/>
          </p:nvSpPr>
          <p:spPr bwMode="auto">
            <a:xfrm>
              <a:off x="2868613" y="560388"/>
              <a:ext cx="727075" cy="1181100"/>
            </a:xfrm>
            <a:custGeom>
              <a:avLst/>
              <a:gdLst>
                <a:gd name="T0" fmla="*/ 2147483647 w 1830"/>
                <a:gd name="T1" fmla="*/ 2147483647 h 2978"/>
                <a:gd name="T2" fmla="*/ 2147483647 w 1830"/>
                <a:gd name="T3" fmla="*/ 2147483647 h 2978"/>
                <a:gd name="T4" fmla="*/ 2147483647 w 1830"/>
                <a:gd name="T5" fmla="*/ 2147483647 h 2978"/>
                <a:gd name="T6" fmla="*/ 2147483647 w 1830"/>
                <a:gd name="T7" fmla="*/ 2147483647 h 2978"/>
                <a:gd name="T8" fmla="*/ 2147483647 w 1830"/>
                <a:gd name="T9" fmla="*/ 2147483647 h 2978"/>
                <a:gd name="T10" fmla="*/ 2147483647 w 1830"/>
                <a:gd name="T11" fmla="*/ 2147483647 h 2978"/>
                <a:gd name="T12" fmla="*/ 2147483647 w 1830"/>
                <a:gd name="T13" fmla="*/ 2147483647 h 2978"/>
                <a:gd name="T14" fmla="*/ 2147483647 w 1830"/>
                <a:gd name="T15" fmla="*/ 2147483647 h 2978"/>
                <a:gd name="T16" fmla="*/ 2147483647 w 1830"/>
                <a:gd name="T17" fmla="*/ 2147483647 h 2978"/>
                <a:gd name="T18" fmla="*/ 2147483647 w 1830"/>
                <a:gd name="T19" fmla="*/ 2147483647 h 2978"/>
                <a:gd name="T20" fmla="*/ 2147483647 w 1830"/>
                <a:gd name="T21" fmla="*/ 2147483647 h 2978"/>
                <a:gd name="T22" fmla="*/ 2147483647 w 1830"/>
                <a:gd name="T23" fmla="*/ 2147483647 h 2978"/>
                <a:gd name="T24" fmla="*/ 2147483647 w 1830"/>
                <a:gd name="T25" fmla="*/ 2147483647 h 2978"/>
                <a:gd name="T26" fmla="*/ 2147483647 w 1830"/>
                <a:gd name="T27" fmla="*/ 2147483647 h 2978"/>
                <a:gd name="T28" fmla="*/ 2147483647 w 1830"/>
                <a:gd name="T29" fmla="*/ 2147483647 h 2978"/>
                <a:gd name="T30" fmla="*/ 2147483647 w 1830"/>
                <a:gd name="T31" fmla="*/ 2147483647 h 2978"/>
                <a:gd name="T32" fmla="*/ 2147483647 w 1830"/>
                <a:gd name="T33" fmla="*/ 2147483647 h 2978"/>
                <a:gd name="T34" fmla="*/ 2147483647 w 1830"/>
                <a:gd name="T35" fmla="*/ 2147483647 h 2978"/>
                <a:gd name="T36" fmla="*/ 2147483647 w 1830"/>
                <a:gd name="T37" fmla="*/ 2147483647 h 2978"/>
                <a:gd name="T38" fmla="*/ 2147483647 w 1830"/>
                <a:gd name="T39" fmla="*/ 2147483647 h 2978"/>
                <a:gd name="T40" fmla="*/ 2147483647 w 1830"/>
                <a:gd name="T41" fmla="*/ 2147483647 h 2978"/>
                <a:gd name="T42" fmla="*/ 2147483647 w 1830"/>
                <a:gd name="T43" fmla="*/ 2147483647 h 2978"/>
                <a:gd name="T44" fmla="*/ 2147483647 w 1830"/>
                <a:gd name="T45" fmla="*/ 2147483647 h 2978"/>
                <a:gd name="T46" fmla="*/ 2147483647 w 1830"/>
                <a:gd name="T47" fmla="*/ 2147483647 h 2978"/>
                <a:gd name="T48" fmla="*/ 2147483647 w 1830"/>
                <a:gd name="T49" fmla="*/ 2147483647 h 2978"/>
                <a:gd name="T50" fmla="*/ 2147483647 w 1830"/>
                <a:gd name="T51" fmla="*/ 2147483647 h 2978"/>
                <a:gd name="T52" fmla="*/ 2147483647 w 1830"/>
                <a:gd name="T53" fmla="*/ 2147483647 h 2978"/>
                <a:gd name="T54" fmla="*/ 2147483647 w 1830"/>
                <a:gd name="T55" fmla="*/ 2147483647 h 2978"/>
                <a:gd name="T56" fmla="*/ 2147483647 w 1830"/>
                <a:gd name="T57" fmla="*/ 2147483647 h 2978"/>
                <a:gd name="T58" fmla="*/ 2147483647 w 1830"/>
                <a:gd name="T59" fmla="*/ 2147483647 h 2978"/>
                <a:gd name="T60" fmla="*/ 2147483647 w 1830"/>
                <a:gd name="T61" fmla="*/ 2147483647 h 2978"/>
                <a:gd name="T62" fmla="*/ 2147483647 w 1830"/>
                <a:gd name="T63" fmla="*/ 2147483647 h 2978"/>
                <a:gd name="T64" fmla="*/ 2147483647 w 1830"/>
                <a:gd name="T65" fmla="*/ 2147483647 h 2978"/>
                <a:gd name="T66" fmla="*/ 2147483647 w 1830"/>
                <a:gd name="T67" fmla="*/ 2147483647 h 2978"/>
                <a:gd name="T68" fmla="*/ 2147483647 w 1830"/>
                <a:gd name="T69" fmla="*/ 2147483647 h 2978"/>
                <a:gd name="T70" fmla="*/ 2147483647 w 1830"/>
                <a:gd name="T71" fmla="*/ 2147483647 h 2978"/>
                <a:gd name="T72" fmla="*/ 2147483647 w 1830"/>
                <a:gd name="T73" fmla="*/ 2147483647 h 2978"/>
                <a:gd name="T74" fmla="*/ 2147483647 w 1830"/>
                <a:gd name="T75" fmla="*/ 2147483647 h 2978"/>
                <a:gd name="T76" fmla="*/ 2147483647 w 1830"/>
                <a:gd name="T77" fmla="*/ 2147483647 h 2978"/>
                <a:gd name="T78" fmla="*/ 2147483647 w 1830"/>
                <a:gd name="T79" fmla="*/ 2147483647 h 2978"/>
                <a:gd name="T80" fmla="*/ 2147483647 w 1830"/>
                <a:gd name="T81" fmla="*/ 2147483647 h 2978"/>
                <a:gd name="T82" fmla="*/ 2147483647 w 1830"/>
                <a:gd name="T83" fmla="*/ 2147483647 h 2978"/>
                <a:gd name="T84" fmla="*/ 2147483647 w 1830"/>
                <a:gd name="T85" fmla="*/ 2147483647 h 2978"/>
                <a:gd name="T86" fmla="*/ 2147483647 w 1830"/>
                <a:gd name="T87" fmla="*/ 2147483647 h 2978"/>
                <a:gd name="T88" fmla="*/ 2147483647 w 1830"/>
                <a:gd name="T89" fmla="*/ 2147483647 h 2978"/>
                <a:gd name="T90" fmla="*/ 2147483647 w 1830"/>
                <a:gd name="T91" fmla="*/ 0 h 2978"/>
                <a:gd name="T92" fmla="*/ 2147483647 w 1830"/>
                <a:gd name="T93" fmla="*/ 0 h 2978"/>
                <a:gd name="T94" fmla="*/ 2147483647 w 1830"/>
                <a:gd name="T95" fmla="*/ 2147483647 h 2978"/>
                <a:gd name="T96" fmla="*/ 2147483647 w 1830"/>
                <a:gd name="T97" fmla="*/ 2147483647 h 2978"/>
                <a:gd name="T98" fmla="*/ 2147483647 w 1830"/>
                <a:gd name="T99" fmla="*/ 2147483647 h 2978"/>
                <a:gd name="T100" fmla="*/ 2147483647 w 1830"/>
                <a:gd name="T101" fmla="*/ 2147483647 h 2978"/>
                <a:gd name="T102" fmla="*/ 2147483647 w 1830"/>
                <a:gd name="T103" fmla="*/ 2147483647 h 2978"/>
                <a:gd name="T104" fmla="*/ 2147483647 w 1830"/>
                <a:gd name="T105" fmla="*/ 2147483647 h 2978"/>
                <a:gd name="T106" fmla="*/ 2147483647 w 1830"/>
                <a:gd name="T107" fmla="*/ 2147483647 h 2978"/>
                <a:gd name="T108" fmla="*/ 2147483647 w 1830"/>
                <a:gd name="T109" fmla="*/ 2147483647 h 2978"/>
                <a:gd name="T110" fmla="*/ 2147483647 w 1830"/>
                <a:gd name="T111" fmla="*/ 2147483647 h 2978"/>
                <a:gd name="T112" fmla="*/ 2147483647 w 1830"/>
                <a:gd name="T113" fmla="*/ 2147483647 h 2978"/>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830"/>
                <a:gd name="T172" fmla="*/ 0 h 2978"/>
                <a:gd name="T173" fmla="*/ 1830 w 1830"/>
                <a:gd name="T174" fmla="*/ 2978 h 2978"/>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830" h="2978">
                  <a:moveTo>
                    <a:pt x="1143" y="439"/>
                  </a:moveTo>
                  <a:lnTo>
                    <a:pt x="1132" y="448"/>
                  </a:lnTo>
                  <a:lnTo>
                    <a:pt x="1104" y="475"/>
                  </a:lnTo>
                  <a:lnTo>
                    <a:pt x="1059" y="518"/>
                  </a:lnTo>
                  <a:lnTo>
                    <a:pt x="1000" y="578"/>
                  </a:lnTo>
                  <a:lnTo>
                    <a:pt x="965" y="614"/>
                  </a:lnTo>
                  <a:lnTo>
                    <a:pt x="929" y="652"/>
                  </a:lnTo>
                  <a:lnTo>
                    <a:pt x="890" y="695"/>
                  </a:lnTo>
                  <a:lnTo>
                    <a:pt x="849" y="742"/>
                  </a:lnTo>
                  <a:lnTo>
                    <a:pt x="806" y="792"/>
                  </a:lnTo>
                  <a:lnTo>
                    <a:pt x="761" y="846"/>
                  </a:lnTo>
                  <a:lnTo>
                    <a:pt x="716" y="903"/>
                  </a:lnTo>
                  <a:lnTo>
                    <a:pt x="669" y="964"/>
                  </a:lnTo>
                  <a:lnTo>
                    <a:pt x="621" y="1027"/>
                  </a:lnTo>
                  <a:lnTo>
                    <a:pt x="574" y="1093"/>
                  </a:lnTo>
                  <a:lnTo>
                    <a:pt x="526" y="1162"/>
                  </a:lnTo>
                  <a:lnTo>
                    <a:pt x="478" y="1234"/>
                  </a:lnTo>
                  <a:lnTo>
                    <a:pt x="431" y="1310"/>
                  </a:lnTo>
                  <a:lnTo>
                    <a:pt x="385" y="1388"/>
                  </a:lnTo>
                  <a:lnTo>
                    <a:pt x="339" y="1469"/>
                  </a:lnTo>
                  <a:lnTo>
                    <a:pt x="295" y="1552"/>
                  </a:lnTo>
                  <a:lnTo>
                    <a:pt x="252" y="1637"/>
                  </a:lnTo>
                  <a:lnTo>
                    <a:pt x="212" y="1724"/>
                  </a:lnTo>
                  <a:lnTo>
                    <a:pt x="173" y="1815"/>
                  </a:lnTo>
                  <a:lnTo>
                    <a:pt x="137" y="1907"/>
                  </a:lnTo>
                  <a:lnTo>
                    <a:pt x="103" y="2002"/>
                  </a:lnTo>
                  <a:lnTo>
                    <a:pt x="73" y="2099"/>
                  </a:lnTo>
                  <a:lnTo>
                    <a:pt x="46" y="2197"/>
                  </a:lnTo>
                  <a:lnTo>
                    <a:pt x="23" y="2297"/>
                  </a:lnTo>
                  <a:lnTo>
                    <a:pt x="7" y="2394"/>
                  </a:lnTo>
                  <a:lnTo>
                    <a:pt x="0" y="2481"/>
                  </a:lnTo>
                  <a:lnTo>
                    <a:pt x="2" y="2559"/>
                  </a:lnTo>
                  <a:lnTo>
                    <a:pt x="12" y="2631"/>
                  </a:lnTo>
                  <a:lnTo>
                    <a:pt x="30" y="2694"/>
                  </a:lnTo>
                  <a:lnTo>
                    <a:pt x="56" y="2748"/>
                  </a:lnTo>
                  <a:lnTo>
                    <a:pt x="87" y="2797"/>
                  </a:lnTo>
                  <a:lnTo>
                    <a:pt x="126" y="2838"/>
                  </a:lnTo>
                  <a:lnTo>
                    <a:pt x="169" y="2874"/>
                  </a:lnTo>
                  <a:lnTo>
                    <a:pt x="217" y="2904"/>
                  </a:lnTo>
                  <a:lnTo>
                    <a:pt x="269" y="2927"/>
                  </a:lnTo>
                  <a:lnTo>
                    <a:pt x="325" y="2947"/>
                  </a:lnTo>
                  <a:lnTo>
                    <a:pt x="383" y="2961"/>
                  </a:lnTo>
                  <a:lnTo>
                    <a:pt x="445" y="2970"/>
                  </a:lnTo>
                  <a:lnTo>
                    <a:pt x="508" y="2976"/>
                  </a:lnTo>
                  <a:lnTo>
                    <a:pt x="574" y="2978"/>
                  </a:lnTo>
                  <a:lnTo>
                    <a:pt x="639" y="2977"/>
                  </a:lnTo>
                  <a:lnTo>
                    <a:pt x="704" y="2974"/>
                  </a:lnTo>
                  <a:lnTo>
                    <a:pt x="768" y="2968"/>
                  </a:lnTo>
                  <a:lnTo>
                    <a:pt x="832" y="2960"/>
                  </a:lnTo>
                  <a:lnTo>
                    <a:pt x="894" y="2949"/>
                  </a:lnTo>
                  <a:lnTo>
                    <a:pt x="954" y="2939"/>
                  </a:lnTo>
                  <a:lnTo>
                    <a:pt x="1011" y="2927"/>
                  </a:lnTo>
                  <a:lnTo>
                    <a:pt x="1065" y="2915"/>
                  </a:lnTo>
                  <a:lnTo>
                    <a:pt x="1114" y="2902"/>
                  </a:lnTo>
                  <a:lnTo>
                    <a:pt x="1158" y="2891"/>
                  </a:lnTo>
                  <a:lnTo>
                    <a:pt x="1198" y="2880"/>
                  </a:lnTo>
                  <a:lnTo>
                    <a:pt x="1231" y="2870"/>
                  </a:lnTo>
                  <a:lnTo>
                    <a:pt x="1278" y="2855"/>
                  </a:lnTo>
                  <a:lnTo>
                    <a:pt x="1296" y="2849"/>
                  </a:lnTo>
                  <a:lnTo>
                    <a:pt x="1293" y="2830"/>
                  </a:lnTo>
                  <a:lnTo>
                    <a:pt x="1290" y="2773"/>
                  </a:lnTo>
                  <a:lnTo>
                    <a:pt x="1286" y="2682"/>
                  </a:lnTo>
                  <a:lnTo>
                    <a:pt x="1283" y="2562"/>
                  </a:lnTo>
                  <a:lnTo>
                    <a:pt x="1282" y="2491"/>
                  </a:lnTo>
                  <a:lnTo>
                    <a:pt x="1280" y="2414"/>
                  </a:lnTo>
                  <a:lnTo>
                    <a:pt x="1282" y="2331"/>
                  </a:lnTo>
                  <a:lnTo>
                    <a:pt x="1283" y="2243"/>
                  </a:lnTo>
                  <a:lnTo>
                    <a:pt x="1286" y="2150"/>
                  </a:lnTo>
                  <a:lnTo>
                    <a:pt x="1291" y="2052"/>
                  </a:lnTo>
                  <a:lnTo>
                    <a:pt x="1297" y="1951"/>
                  </a:lnTo>
                  <a:lnTo>
                    <a:pt x="1305" y="1846"/>
                  </a:lnTo>
                  <a:lnTo>
                    <a:pt x="1314" y="1737"/>
                  </a:lnTo>
                  <a:lnTo>
                    <a:pt x="1327" y="1625"/>
                  </a:lnTo>
                  <a:lnTo>
                    <a:pt x="1341" y="1511"/>
                  </a:lnTo>
                  <a:lnTo>
                    <a:pt x="1359" y="1395"/>
                  </a:lnTo>
                  <a:lnTo>
                    <a:pt x="1378" y="1279"/>
                  </a:lnTo>
                  <a:lnTo>
                    <a:pt x="1402" y="1160"/>
                  </a:lnTo>
                  <a:lnTo>
                    <a:pt x="1427" y="1041"/>
                  </a:lnTo>
                  <a:lnTo>
                    <a:pt x="1457" y="922"/>
                  </a:lnTo>
                  <a:lnTo>
                    <a:pt x="1489" y="803"/>
                  </a:lnTo>
                  <a:lnTo>
                    <a:pt x="1525" y="685"/>
                  </a:lnTo>
                  <a:lnTo>
                    <a:pt x="1565" y="567"/>
                  </a:lnTo>
                  <a:lnTo>
                    <a:pt x="1609" y="452"/>
                  </a:lnTo>
                  <a:lnTo>
                    <a:pt x="1657" y="337"/>
                  </a:lnTo>
                  <a:lnTo>
                    <a:pt x="1711" y="227"/>
                  </a:lnTo>
                  <a:lnTo>
                    <a:pt x="1768" y="118"/>
                  </a:lnTo>
                  <a:lnTo>
                    <a:pt x="1830" y="13"/>
                  </a:lnTo>
                  <a:lnTo>
                    <a:pt x="1826" y="12"/>
                  </a:lnTo>
                  <a:lnTo>
                    <a:pt x="1815" y="8"/>
                  </a:lnTo>
                  <a:lnTo>
                    <a:pt x="1797" y="5"/>
                  </a:lnTo>
                  <a:lnTo>
                    <a:pt x="1773" y="1"/>
                  </a:lnTo>
                  <a:lnTo>
                    <a:pt x="1758" y="0"/>
                  </a:lnTo>
                  <a:lnTo>
                    <a:pt x="1742" y="0"/>
                  </a:lnTo>
                  <a:lnTo>
                    <a:pt x="1725" y="0"/>
                  </a:lnTo>
                  <a:lnTo>
                    <a:pt x="1706" y="3"/>
                  </a:lnTo>
                  <a:lnTo>
                    <a:pt x="1686" y="4"/>
                  </a:lnTo>
                  <a:lnTo>
                    <a:pt x="1665" y="7"/>
                  </a:lnTo>
                  <a:lnTo>
                    <a:pt x="1643" y="13"/>
                  </a:lnTo>
                  <a:lnTo>
                    <a:pt x="1620" y="19"/>
                  </a:lnTo>
                  <a:lnTo>
                    <a:pt x="1595" y="27"/>
                  </a:lnTo>
                  <a:lnTo>
                    <a:pt x="1570" y="36"/>
                  </a:lnTo>
                  <a:lnTo>
                    <a:pt x="1544" y="48"/>
                  </a:lnTo>
                  <a:lnTo>
                    <a:pt x="1516" y="62"/>
                  </a:lnTo>
                  <a:lnTo>
                    <a:pt x="1488" y="77"/>
                  </a:lnTo>
                  <a:lnTo>
                    <a:pt x="1460" y="96"/>
                  </a:lnTo>
                  <a:lnTo>
                    <a:pt x="1431" y="117"/>
                  </a:lnTo>
                  <a:lnTo>
                    <a:pt x="1401" y="139"/>
                  </a:lnTo>
                  <a:lnTo>
                    <a:pt x="1369" y="166"/>
                  </a:lnTo>
                  <a:lnTo>
                    <a:pt x="1339" y="195"/>
                  </a:lnTo>
                  <a:lnTo>
                    <a:pt x="1306" y="227"/>
                  </a:lnTo>
                  <a:lnTo>
                    <a:pt x="1275" y="263"/>
                  </a:lnTo>
                  <a:lnTo>
                    <a:pt x="1242" y="301"/>
                  </a:lnTo>
                  <a:lnTo>
                    <a:pt x="1209" y="343"/>
                  </a:lnTo>
                  <a:lnTo>
                    <a:pt x="1175" y="390"/>
                  </a:lnTo>
                  <a:lnTo>
                    <a:pt x="1143" y="439"/>
                  </a:lnTo>
                  <a:close/>
                </a:path>
              </a:pathLst>
            </a:custGeom>
            <a:solidFill>
              <a:srgbClr val="FBE6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7786" name="Freeform 133"/>
            <p:cNvSpPr>
              <a:spLocks/>
            </p:cNvSpPr>
            <p:nvPr/>
          </p:nvSpPr>
          <p:spPr bwMode="auto">
            <a:xfrm>
              <a:off x="3513138" y="576263"/>
              <a:ext cx="561975" cy="1098550"/>
            </a:xfrm>
            <a:custGeom>
              <a:avLst/>
              <a:gdLst>
                <a:gd name="T0" fmla="*/ 2147483647 w 1414"/>
                <a:gd name="T1" fmla="*/ 2147483647 h 2769"/>
                <a:gd name="T2" fmla="*/ 2147483647 w 1414"/>
                <a:gd name="T3" fmla="*/ 2147483647 h 2769"/>
                <a:gd name="T4" fmla="*/ 2147483647 w 1414"/>
                <a:gd name="T5" fmla="*/ 2147483647 h 2769"/>
                <a:gd name="T6" fmla="*/ 2147483647 w 1414"/>
                <a:gd name="T7" fmla="*/ 2147483647 h 2769"/>
                <a:gd name="T8" fmla="*/ 2147483647 w 1414"/>
                <a:gd name="T9" fmla="*/ 2147483647 h 2769"/>
                <a:gd name="T10" fmla="*/ 2147483647 w 1414"/>
                <a:gd name="T11" fmla="*/ 2147483647 h 2769"/>
                <a:gd name="T12" fmla="*/ 2147483647 w 1414"/>
                <a:gd name="T13" fmla="*/ 2147483647 h 2769"/>
                <a:gd name="T14" fmla="*/ 2147483647 w 1414"/>
                <a:gd name="T15" fmla="*/ 2147483647 h 2769"/>
                <a:gd name="T16" fmla="*/ 2147483647 w 1414"/>
                <a:gd name="T17" fmla="*/ 2147483647 h 2769"/>
                <a:gd name="T18" fmla="*/ 2147483647 w 1414"/>
                <a:gd name="T19" fmla="*/ 2147483647 h 2769"/>
                <a:gd name="T20" fmla="*/ 2147483647 w 1414"/>
                <a:gd name="T21" fmla="*/ 2147483647 h 2769"/>
                <a:gd name="T22" fmla="*/ 2147483647 w 1414"/>
                <a:gd name="T23" fmla="*/ 2147483647 h 2769"/>
                <a:gd name="T24" fmla="*/ 2147483647 w 1414"/>
                <a:gd name="T25" fmla="*/ 2147483647 h 2769"/>
                <a:gd name="T26" fmla="*/ 2147483647 w 1414"/>
                <a:gd name="T27" fmla="*/ 2147483647 h 2769"/>
                <a:gd name="T28" fmla="*/ 2147483647 w 1414"/>
                <a:gd name="T29" fmla="*/ 2147483647 h 2769"/>
                <a:gd name="T30" fmla="*/ 2147483647 w 1414"/>
                <a:gd name="T31" fmla="*/ 2147483647 h 2769"/>
                <a:gd name="T32" fmla="*/ 2147483647 w 1414"/>
                <a:gd name="T33" fmla="*/ 2147483647 h 2769"/>
                <a:gd name="T34" fmla="*/ 2147483647 w 1414"/>
                <a:gd name="T35" fmla="*/ 2147483647 h 2769"/>
                <a:gd name="T36" fmla="*/ 2147483647 w 1414"/>
                <a:gd name="T37" fmla="*/ 2147483647 h 2769"/>
                <a:gd name="T38" fmla="*/ 2147483647 w 1414"/>
                <a:gd name="T39" fmla="*/ 2147483647 h 2769"/>
                <a:gd name="T40" fmla="*/ 2147483647 w 1414"/>
                <a:gd name="T41" fmla="*/ 2147483647 h 2769"/>
                <a:gd name="T42" fmla="*/ 2147483647 w 1414"/>
                <a:gd name="T43" fmla="*/ 2147483647 h 2769"/>
                <a:gd name="T44" fmla="*/ 2147483647 w 1414"/>
                <a:gd name="T45" fmla="*/ 2147483647 h 2769"/>
                <a:gd name="T46" fmla="*/ 2147483647 w 1414"/>
                <a:gd name="T47" fmla="*/ 2147483647 h 2769"/>
                <a:gd name="T48" fmla="*/ 2147483647 w 1414"/>
                <a:gd name="T49" fmla="*/ 2147483647 h 2769"/>
                <a:gd name="T50" fmla="*/ 2147483647 w 1414"/>
                <a:gd name="T51" fmla="*/ 2147483647 h 2769"/>
                <a:gd name="T52" fmla="*/ 2147483647 w 1414"/>
                <a:gd name="T53" fmla="*/ 2147483647 h 2769"/>
                <a:gd name="T54" fmla="*/ 2147483647 w 1414"/>
                <a:gd name="T55" fmla="*/ 2147483647 h 2769"/>
                <a:gd name="T56" fmla="*/ 2147483647 w 1414"/>
                <a:gd name="T57" fmla="*/ 2147483647 h 2769"/>
                <a:gd name="T58" fmla="*/ 2147483647 w 1414"/>
                <a:gd name="T59" fmla="*/ 2147483647 h 2769"/>
                <a:gd name="T60" fmla="*/ 2147483647 w 1414"/>
                <a:gd name="T61" fmla="*/ 2147483647 h 2769"/>
                <a:gd name="T62" fmla="*/ 2147483647 w 1414"/>
                <a:gd name="T63" fmla="*/ 2147483647 h 2769"/>
                <a:gd name="T64" fmla="*/ 2147483647 w 1414"/>
                <a:gd name="T65" fmla="*/ 2147483647 h 2769"/>
                <a:gd name="T66" fmla="*/ 2147483647 w 1414"/>
                <a:gd name="T67" fmla="*/ 2147483647 h 2769"/>
                <a:gd name="T68" fmla="*/ 2147483647 w 1414"/>
                <a:gd name="T69" fmla="*/ 2147483647 h 2769"/>
                <a:gd name="T70" fmla="*/ 2147483647 w 1414"/>
                <a:gd name="T71" fmla="*/ 2147483647 h 2769"/>
                <a:gd name="T72" fmla="*/ 2147483647 w 1414"/>
                <a:gd name="T73" fmla="*/ 2147483647 h 2769"/>
                <a:gd name="T74" fmla="*/ 2147483647 w 1414"/>
                <a:gd name="T75" fmla="*/ 2147483647 h 2769"/>
                <a:gd name="T76" fmla="*/ 2147483647 w 1414"/>
                <a:gd name="T77" fmla="*/ 2147483647 h 2769"/>
                <a:gd name="T78" fmla="*/ 2147483647 w 1414"/>
                <a:gd name="T79" fmla="*/ 2147483647 h 2769"/>
                <a:gd name="T80" fmla="*/ 2147483647 w 1414"/>
                <a:gd name="T81" fmla="*/ 2147483647 h 2769"/>
                <a:gd name="T82" fmla="*/ 2147483647 w 1414"/>
                <a:gd name="T83" fmla="*/ 2147483647 h 2769"/>
                <a:gd name="T84" fmla="*/ 2147483647 w 1414"/>
                <a:gd name="T85" fmla="*/ 2147483647 h 2769"/>
                <a:gd name="T86" fmla="*/ 2147483647 w 1414"/>
                <a:gd name="T87" fmla="*/ 2147483647 h 2769"/>
                <a:gd name="T88" fmla="*/ 2147483647 w 1414"/>
                <a:gd name="T89" fmla="*/ 2147483647 h 2769"/>
                <a:gd name="T90" fmla="*/ 2147483647 w 1414"/>
                <a:gd name="T91" fmla="*/ 2147483647 h 2769"/>
                <a:gd name="T92" fmla="*/ 2147483647 w 1414"/>
                <a:gd name="T93" fmla="*/ 2147483647 h 2769"/>
                <a:gd name="T94" fmla="*/ 2147483647 w 1414"/>
                <a:gd name="T95" fmla="*/ 2147483647 h 2769"/>
                <a:gd name="T96" fmla="*/ 2147483647 w 1414"/>
                <a:gd name="T97" fmla="*/ 2147483647 h 2769"/>
                <a:gd name="T98" fmla="*/ 2147483647 w 1414"/>
                <a:gd name="T99" fmla="*/ 2147483647 h 2769"/>
                <a:gd name="T100" fmla="*/ 2147483647 w 1414"/>
                <a:gd name="T101" fmla="*/ 2147483647 h 2769"/>
                <a:gd name="T102" fmla="*/ 2147483647 w 1414"/>
                <a:gd name="T103" fmla="*/ 2147483647 h 2769"/>
                <a:gd name="T104" fmla="*/ 2147483647 w 1414"/>
                <a:gd name="T105" fmla="*/ 2147483647 h 2769"/>
                <a:gd name="T106" fmla="*/ 2147483647 w 1414"/>
                <a:gd name="T107" fmla="*/ 2147483647 h 2769"/>
                <a:gd name="T108" fmla="*/ 2147483647 w 1414"/>
                <a:gd name="T109" fmla="*/ 2147483647 h 2769"/>
                <a:gd name="T110" fmla="*/ 2147483647 w 1414"/>
                <a:gd name="T111" fmla="*/ 2147483647 h 2769"/>
                <a:gd name="T112" fmla="*/ 2147483647 w 1414"/>
                <a:gd name="T113" fmla="*/ 2147483647 h 2769"/>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414"/>
                <a:gd name="T172" fmla="*/ 0 h 2769"/>
                <a:gd name="T173" fmla="*/ 1414 w 1414"/>
                <a:gd name="T174" fmla="*/ 2769 h 2769"/>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414" h="2769">
                  <a:moveTo>
                    <a:pt x="326" y="0"/>
                  </a:moveTo>
                  <a:lnTo>
                    <a:pt x="335" y="12"/>
                  </a:lnTo>
                  <a:lnTo>
                    <a:pt x="359" y="45"/>
                  </a:lnTo>
                  <a:lnTo>
                    <a:pt x="399" y="98"/>
                  </a:lnTo>
                  <a:lnTo>
                    <a:pt x="452" y="173"/>
                  </a:lnTo>
                  <a:lnTo>
                    <a:pt x="513" y="266"/>
                  </a:lnTo>
                  <a:lnTo>
                    <a:pt x="586" y="377"/>
                  </a:lnTo>
                  <a:lnTo>
                    <a:pt x="624" y="439"/>
                  </a:lnTo>
                  <a:lnTo>
                    <a:pt x="664" y="504"/>
                  </a:lnTo>
                  <a:lnTo>
                    <a:pt x="706" y="574"/>
                  </a:lnTo>
                  <a:lnTo>
                    <a:pt x="748" y="648"/>
                  </a:lnTo>
                  <a:lnTo>
                    <a:pt x="791" y="726"/>
                  </a:lnTo>
                  <a:lnTo>
                    <a:pt x="835" y="806"/>
                  </a:lnTo>
                  <a:lnTo>
                    <a:pt x="880" y="891"/>
                  </a:lnTo>
                  <a:lnTo>
                    <a:pt x="925" y="979"/>
                  </a:lnTo>
                  <a:lnTo>
                    <a:pt x="970" y="1070"/>
                  </a:lnTo>
                  <a:lnTo>
                    <a:pt x="1014" y="1164"/>
                  </a:lnTo>
                  <a:lnTo>
                    <a:pt x="1058" y="1262"/>
                  </a:lnTo>
                  <a:lnTo>
                    <a:pt x="1101" y="1362"/>
                  </a:lnTo>
                  <a:lnTo>
                    <a:pt x="1143" y="1465"/>
                  </a:lnTo>
                  <a:lnTo>
                    <a:pt x="1184" y="1570"/>
                  </a:lnTo>
                  <a:lnTo>
                    <a:pt x="1224" y="1679"/>
                  </a:lnTo>
                  <a:lnTo>
                    <a:pt x="1261" y="1788"/>
                  </a:lnTo>
                  <a:lnTo>
                    <a:pt x="1297" y="1902"/>
                  </a:lnTo>
                  <a:lnTo>
                    <a:pt x="1331" y="2016"/>
                  </a:lnTo>
                  <a:lnTo>
                    <a:pt x="1364" y="2133"/>
                  </a:lnTo>
                  <a:lnTo>
                    <a:pt x="1393" y="2252"/>
                  </a:lnTo>
                  <a:lnTo>
                    <a:pt x="1394" y="2255"/>
                  </a:lnTo>
                  <a:lnTo>
                    <a:pt x="1400" y="2266"/>
                  </a:lnTo>
                  <a:lnTo>
                    <a:pt x="1406" y="2282"/>
                  </a:lnTo>
                  <a:lnTo>
                    <a:pt x="1412" y="2305"/>
                  </a:lnTo>
                  <a:lnTo>
                    <a:pt x="1413" y="2318"/>
                  </a:lnTo>
                  <a:lnTo>
                    <a:pt x="1414" y="2332"/>
                  </a:lnTo>
                  <a:lnTo>
                    <a:pt x="1414" y="2347"/>
                  </a:lnTo>
                  <a:lnTo>
                    <a:pt x="1413" y="2364"/>
                  </a:lnTo>
                  <a:lnTo>
                    <a:pt x="1409" y="2381"/>
                  </a:lnTo>
                  <a:lnTo>
                    <a:pt x="1405" y="2398"/>
                  </a:lnTo>
                  <a:lnTo>
                    <a:pt x="1398" y="2417"/>
                  </a:lnTo>
                  <a:lnTo>
                    <a:pt x="1388" y="2436"/>
                  </a:lnTo>
                  <a:lnTo>
                    <a:pt x="1377" y="2456"/>
                  </a:lnTo>
                  <a:lnTo>
                    <a:pt x="1363" y="2475"/>
                  </a:lnTo>
                  <a:lnTo>
                    <a:pt x="1345" y="2496"/>
                  </a:lnTo>
                  <a:lnTo>
                    <a:pt x="1324" y="2517"/>
                  </a:lnTo>
                  <a:lnTo>
                    <a:pt x="1300" y="2538"/>
                  </a:lnTo>
                  <a:lnTo>
                    <a:pt x="1273" y="2559"/>
                  </a:lnTo>
                  <a:lnTo>
                    <a:pt x="1240" y="2580"/>
                  </a:lnTo>
                  <a:lnTo>
                    <a:pt x="1205" y="2601"/>
                  </a:lnTo>
                  <a:lnTo>
                    <a:pt x="1164" y="2621"/>
                  </a:lnTo>
                  <a:lnTo>
                    <a:pt x="1120" y="2642"/>
                  </a:lnTo>
                  <a:lnTo>
                    <a:pt x="1070" y="2662"/>
                  </a:lnTo>
                  <a:lnTo>
                    <a:pt x="1015" y="2682"/>
                  </a:lnTo>
                  <a:lnTo>
                    <a:pt x="956" y="2701"/>
                  </a:lnTo>
                  <a:lnTo>
                    <a:pt x="889" y="2719"/>
                  </a:lnTo>
                  <a:lnTo>
                    <a:pt x="818" y="2738"/>
                  </a:lnTo>
                  <a:lnTo>
                    <a:pt x="741" y="2754"/>
                  </a:lnTo>
                  <a:lnTo>
                    <a:pt x="692" y="2762"/>
                  </a:lnTo>
                  <a:lnTo>
                    <a:pt x="646" y="2768"/>
                  </a:lnTo>
                  <a:lnTo>
                    <a:pt x="601" y="2769"/>
                  </a:lnTo>
                  <a:lnTo>
                    <a:pt x="558" y="2768"/>
                  </a:lnTo>
                  <a:lnTo>
                    <a:pt x="517" y="2764"/>
                  </a:lnTo>
                  <a:lnTo>
                    <a:pt x="477" y="2755"/>
                  </a:lnTo>
                  <a:lnTo>
                    <a:pt x="440" y="2745"/>
                  </a:lnTo>
                  <a:lnTo>
                    <a:pt x="404" y="2731"/>
                  </a:lnTo>
                  <a:lnTo>
                    <a:pt x="369" y="2715"/>
                  </a:lnTo>
                  <a:lnTo>
                    <a:pt x="336" y="2695"/>
                  </a:lnTo>
                  <a:lnTo>
                    <a:pt x="305" y="2674"/>
                  </a:lnTo>
                  <a:lnTo>
                    <a:pt x="276" y="2649"/>
                  </a:lnTo>
                  <a:lnTo>
                    <a:pt x="248" y="2622"/>
                  </a:lnTo>
                  <a:lnTo>
                    <a:pt x="222" y="2593"/>
                  </a:lnTo>
                  <a:lnTo>
                    <a:pt x="196" y="2562"/>
                  </a:lnTo>
                  <a:lnTo>
                    <a:pt x="174" y="2529"/>
                  </a:lnTo>
                  <a:lnTo>
                    <a:pt x="152" y="2493"/>
                  </a:lnTo>
                  <a:lnTo>
                    <a:pt x="132" y="2456"/>
                  </a:lnTo>
                  <a:lnTo>
                    <a:pt x="113" y="2416"/>
                  </a:lnTo>
                  <a:lnTo>
                    <a:pt x="96" y="2375"/>
                  </a:lnTo>
                  <a:lnTo>
                    <a:pt x="81" y="2333"/>
                  </a:lnTo>
                  <a:lnTo>
                    <a:pt x="67" y="2289"/>
                  </a:lnTo>
                  <a:lnTo>
                    <a:pt x="54" y="2242"/>
                  </a:lnTo>
                  <a:lnTo>
                    <a:pt x="42" y="2196"/>
                  </a:lnTo>
                  <a:lnTo>
                    <a:pt x="32" y="2147"/>
                  </a:lnTo>
                  <a:lnTo>
                    <a:pt x="24" y="2096"/>
                  </a:lnTo>
                  <a:lnTo>
                    <a:pt x="17" y="2046"/>
                  </a:lnTo>
                  <a:lnTo>
                    <a:pt x="11" y="1994"/>
                  </a:lnTo>
                  <a:lnTo>
                    <a:pt x="6" y="1941"/>
                  </a:lnTo>
                  <a:lnTo>
                    <a:pt x="3" y="1886"/>
                  </a:lnTo>
                  <a:lnTo>
                    <a:pt x="1" y="1833"/>
                  </a:lnTo>
                  <a:lnTo>
                    <a:pt x="0" y="1777"/>
                  </a:lnTo>
                  <a:lnTo>
                    <a:pt x="1" y="1664"/>
                  </a:lnTo>
                  <a:lnTo>
                    <a:pt x="5" y="1545"/>
                  </a:lnTo>
                  <a:lnTo>
                    <a:pt x="11" y="1421"/>
                  </a:lnTo>
                  <a:lnTo>
                    <a:pt x="18" y="1295"/>
                  </a:lnTo>
                  <a:lnTo>
                    <a:pt x="22" y="1232"/>
                  </a:lnTo>
                  <a:lnTo>
                    <a:pt x="28" y="1168"/>
                  </a:lnTo>
                  <a:lnTo>
                    <a:pt x="34" y="1105"/>
                  </a:lnTo>
                  <a:lnTo>
                    <a:pt x="41" y="1041"/>
                  </a:lnTo>
                  <a:lnTo>
                    <a:pt x="48" y="977"/>
                  </a:lnTo>
                  <a:lnTo>
                    <a:pt x="56" y="914"/>
                  </a:lnTo>
                  <a:lnTo>
                    <a:pt x="66" y="851"/>
                  </a:lnTo>
                  <a:lnTo>
                    <a:pt x="75" y="789"/>
                  </a:lnTo>
                  <a:lnTo>
                    <a:pt x="84" y="727"/>
                  </a:lnTo>
                  <a:lnTo>
                    <a:pt x="96" y="667"/>
                  </a:lnTo>
                  <a:lnTo>
                    <a:pt x="106" y="608"/>
                  </a:lnTo>
                  <a:lnTo>
                    <a:pt x="119" y="550"/>
                  </a:lnTo>
                  <a:lnTo>
                    <a:pt x="132" y="492"/>
                  </a:lnTo>
                  <a:lnTo>
                    <a:pt x="146" y="438"/>
                  </a:lnTo>
                  <a:lnTo>
                    <a:pt x="160" y="384"/>
                  </a:lnTo>
                  <a:lnTo>
                    <a:pt x="175" y="332"/>
                  </a:lnTo>
                  <a:lnTo>
                    <a:pt x="192" y="283"/>
                  </a:lnTo>
                  <a:lnTo>
                    <a:pt x="208" y="235"/>
                  </a:lnTo>
                  <a:lnTo>
                    <a:pt x="225" y="189"/>
                  </a:lnTo>
                  <a:lnTo>
                    <a:pt x="244" y="146"/>
                  </a:lnTo>
                  <a:lnTo>
                    <a:pt x="264" y="105"/>
                  </a:lnTo>
                  <a:lnTo>
                    <a:pt x="284" y="67"/>
                  </a:lnTo>
                  <a:lnTo>
                    <a:pt x="305" y="32"/>
                  </a:lnTo>
                  <a:lnTo>
                    <a:pt x="326" y="0"/>
                  </a:lnTo>
                  <a:close/>
                </a:path>
              </a:pathLst>
            </a:custGeom>
            <a:solidFill>
              <a:srgbClr val="008AC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7787" name="Freeform 134"/>
            <p:cNvSpPr>
              <a:spLocks/>
            </p:cNvSpPr>
            <p:nvPr/>
          </p:nvSpPr>
          <p:spPr bwMode="auto">
            <a:xfrm>
              <a:off x="3713163" y="531813"/>
              <a:ext cx="1114425" cy="952500"/>
            </a:xfrm>
            <a:custGeom>
              <a:avLst/>
              <a:gdLst>
                <a:gd name="T0" fmla="*/ 2147483647 w 2808"/>
                <a:gd name="T1" fmla="*/ 2147483647 h 2401"/>
                <a:gd name="T2" fmla="*/ 2147483647 w 2808"/>
                <a:gd name="T3" fmla="*/ 2147483647 h 2401"/>
                <a:gd name="T4" fmla="*/ 2147483647 w 2808"/>
                <a:gd name="T5" fmla="*/ 2147483647 h 2401"/>
                <a:gd name="T6" fmla="*/ 2147483647 w 2808"/>
                <a:gd name="T7" fmla="*/ 2147483647 h 2401"/>
                <a:gd name="T8" fmla="*/ 2147483647 w 2808"/>
                <a:gd name="T9" fmla="*/ 2147483647 h 2401"/>
                <a:gd name="T10" fmla="*/ 2147483647 w 2808"/>
                <a:gd name="T11" fmla="*/ 2147483647 h 2401"/>
                <a:gd name="T12" fmla="*/ 2147483647 w 2808"/>
                <a:gd name="T13" fmla="*/ 2147483647 h 2401"/>
                <a:gd name="T14" fmla="*/ 2147483647 w 2808"/>
                <a:gd name="T15" fmla="*/ 2147483647 h 2401"/>
                <a:gd name="T16" fmla="*/ 2147483647 w 2808"/>
                <a:gd name="T17" fmla="*/ 2147483647 h 2401"/>
                <a:gd name="T18" fmla="*/ 2147483647 w 2808"/>
                <a:gd name="T19" fmla="*/ 2147483647 h 2401"/>
                <a:gd name="T20" fmla="*/ 2147483647 w 2808"/>
                <a:gd name="T21" fmla="*/ 2147483647 h 2401"/>
                <a:gd name="T22" fmla="*/ 2147483647 w 2808"/>
                <a:gd name="T23" fmla="*/ 2147483647 h 2401"/>
                <a:gd name="T24" fmla="*/ 2147483647 w 2808"/>
                <a:gd name="T25" fmla="*/ 2147483647 h 2401"/>
                <a:gd name="T26" fmla="*/ 2147483647 w 2808"/>
                <a:gd name="T27" fmla="*/ 2147483647 h 2401"/>
                <a:gd name="T28" fmla="*/ 2147483647 w 2808"/>
                <a:gd name="T29" fmla="*/ 2147483647 h 2401"/>
                <a:gd name="T30" fmla="*/ 2147483647 w 2808"/>
                <a:gd name="T31" fmla="*/ 2147483647 h 2401"/>
                <a:gd name="T32" fmla="*/ 2147483647 w 2808"/>
                <a:gd name="T33" fmla="*/ 2147483647 h 2401"/>
                <a:gd name="T34" fmla="*/ 2147483647 w 2808"/>
                <a:gd name="T35" fmla="*/ 2147483647 h 2401"/>
                <a:gd name="T36" fmla="*/ 2147483647 w 2808"/>
                <a:gd name="T37" fmla="*/ 2147483647 h 2401"/>
                <a:gd name="T38" fmla="*/ 2147483647 w 2808"/>
                <a:gd name="T39" fmla="*/ 2147483647 h 2401"/>
                <a:gd name="T40" fmla="*/ 2147483647 w 2808"/>
                <a:gd name="T41" fmla="*/ 2147483647 h 2401"/>
                <a:gd name="T42" fmla="*/ 2147483647 w 2808"/>
                <a:gd name="T43" fmla="*/ 2147483647 h 2401"/>
                <a:gd name="T44" fmla="*/ 2147483647 w 2808"/>
                <a:gd name="T45" fmla="*/ 2147483647 h 2401"/>
                <a:gd name="T46" fmla="*/ 2147483647 w 2808"/>
                <a:gd name="T47" fmla="*/ 2147483647 h 2401"/>
                <a:gd name="T48" fmla="*/ 2147483647 w 2808"/>
                <a:gd name="T49" fmla="*/ 2147483647 h 2401"/>
                <a:gd name="T50" fmla="*/ 2147483647 w 2808"/>
                <a:gd name="T51" fmla="*/ 2147483647 h 2401"/>
                <a:gd name="T52" fmla="*/ 2147483647 w 2808"/>
                <a:gd name="T53" fmla="*/ 2147483647 h 2401"/>
                <a:gd name="T54" fmla="*/ 2147483647 w 2808"/>
                <a:gd name="T55" fmla="*/ 2147483647 h 2401"/>
                <a:gd name="T56" fmla="*/ 2147483647 w 2808"/>
                <a:gd name="T57" fmla="*/ 2147483647 h 2401"/>
                <a:gd name="T58" fmla="*/ 2147483647 w 2808"/>
                <a:gd name="T59" fmla="*/ 2147483647 h 2401"/>
                <a:gd name="T60" fmla="*/ 2147483647 w 2808"/>
                <a:gd name="T61" fmla="*/ 2147483647 h 2401"/>
                <a:gd name="T62" fmla="*/ 2147483647 w 2808"/>
                <a:gd name="T63" fmla="*/ 2147483647 h 2401"/>
                <a:gd name="T64" fmla="*/ 2147483647 w 2808"/>
                <a:gd name="T65" fmla="*/ 2147483647 h 2401"/>
                <a:gd name="T66" fmla="*/ 2147483647 w 2808"/>
                <a:gd name="T67" fmla="*/ 2147483647 h 2401"/>
                <a:gd name="T68" fmla="*/ 2147483647 w 2808"/>
                <a:gd name="T69" fmla="*/ 2147483647 h 2401"/>
                <a:gd name="T70" fmla="*/ 2147483647 w 2808"/>
                <a:gd name="T71" fmla="*/ 2147483647 h 2401"/>
                <a:gd name="T72" fmla="*/ 2147483647 w 2808"/>
                <a:gd name="T73" fmla="*/ 2147483647 h 2401"/>
                <a:gd name="T74" fmla="*/ 2147483647 w 2808"/>
                <a:gd name="T75" fmla="*/ 2147483647 h 2401"/>
                <a:gd name="T76" fmla="*/ 2147483647 w 2808"/>
                <a:gd name="T77" fmla="*/ 2147483647 h 2401"/>
                <a:gd name="T78" fmla="*/ 2147483647 w 2808"/>
                <a:gd name="T79" fmla="*/ 2147483647 h 2401"/>
                <a:gd name="T80" fmla="*/ 2147483647 w 2808"/>
                <a:gd name="T81" fmla="*/ 2147483647 h 2401"/>
                <a:gd name="T82" fmla="*/ 2147483647 w 2808"/>
                <a:gd name="T83" fmla="*/ 2147483647 h 2401"/>
                <a:gd name="T84" fmla="*/ 2147483647 w 2808"/>
                <a:gd name="T85" fmla="*/ 2147483647 h 2401"/>
                <a:gd name="T86" fmla="*/ 2147483647 w 2808"/>
                <a:gd name="T87" fmla="*/ 2147483647 h 2401"/>
                <a:gd name="T88" fmla="*/ 2147483647 w 2808"/>
                <a:gd name="T89" fmla="*/ 2147483647 h 2401"/>
                <a:gd name="T90" fmla="*/ 2147483647 w 2808"/>
                <a:gd name="T91" fmla="*/ 2147483647 h 2401"/>
                <a:gd name="T92" fmla="*/ 2147483647 w 2808"/>
                <a:gd name="T93" fmla="*/ 2147483647 h 2401"/>
                <a:gd name="T94" fmla="*/ 2147483647 w 2808"/>
                <a:gd name="T95" fmla="*/ 2147483647 h 2401"/>
                <a:gd name="T96" fmla="*/ 2147483647 w 2808"/>
                <a:gd name="T97" fmla="*/ 2147483647 h 2401"/>
                <a:gd name="T98" fmla="*/ 2147483647 w 2808"/>
                <a:gd name="T99" fmla="*/ 2147483647 h 2401"/>
                <a:gd name="T100" fmla="*/ 2147483647 w 2808"/>
                <a:gd name="T101" fmla="*/ 2147483647 h 2401"/>
                <a:gd name="T102" fmla="*/ 2147483647 w 2808"/>
                <a:gd name="T103" fmla="*/ 2147483647 h 2401"/>
                <a:gd name="T104" fmla="*/ 2147483647 w 2808"/>
                <a:gd name="T105" fmla="*/ 2147483647 h 2401"/>
                <a:gd name="T106" fmla="*/ 2147483647 w 2808"/>
                <a:gd name="T107" fmla="*/ 2147483647 h 2401"/>
                <a:gd name="T108" fmla="*/ 2147483647 w 2808"/>
                <a:gd name="T109" fmla="*/ 2147483647 h 2401"/>
                <a:gd name="T110" fmla="*/ 2147483647 w 2808"/>
                <a:gd name="T111" fmla="*/ 2147483647 h 2401"/>
                <a:gd name="T112" fmla="*/ 2147483647 w 2808"/>
                <a:gd name="T113" fmla="*/ 0 h 2401"/>
                <a:gd name="T114" fmla="*/ 2147483647 w 2808"/>
                <a:gd name="T115" fmla="*/ 2147483647 h 2401"/>
                <a:gd name="T116" fmla="*/ 2147483647 w 2808"/>
                <a:gd name="T117" fmla="*/ 2147483647 h 2401"/>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2808"/>
                <a:gd name="T178" fmla="*/ 0 h 2401"/>
                <a:gd name="T179" fmla="*/ 2808 w 2808"/>
                <a:gd name="T180" fmla="*/ 2401 h 2401"/>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2808" h="2401">
                  <a:moveTo>
                    <a:pt x="0" y="54"/>
                  </a:moveTo>
                  <a:lnTo>
                    <a:pt x="6" y="60"/>
                  </a:lnTo>
                  <a:lnTo>
                    <a:pt x="22" y="78"/>
                  </a:lnTo>
                  <a:lnTo>
                    <a:pt x="50" y="110"/>
                  </a:lnTo>
                  <a:lnTo>
                    <a:pt x="89" y="155"/>
                  </a:lnTo>
                  <a:lnTo>
                    <a:pt x="112" y="184"/>
                  </a:lnTo>
                  <a:lnTo>
                    <a:pt x="138" y="218"/>
                  </a:lnTo>
                  <a:lnTo>
                    <a:pt x="165" y="256"/>
                  </a:lnTo>
                  <a:lnTo>
                    <a:pt x="195" y="298"/>
                  </a:lnTo>
                  <a:lnTo>
                    <a:pt x="228" y="344"/>
                  </a:lnTo>
                  <a:lnTo>
                    <a:pt x="261" y="396"/>
                  </a:lnTo>
                  <a:lnTo>
                    <a:pt x="299" y="452"/>
                  </a:lnTo>
                  <a:lnTo>
                    <a:pt x="337" y="513"/>
                  </a:lnTo>
                  <a:lnTo>
                    <a:pt x="377" y="580"/>
                  </a:lnTo>
                  <a:lnTo>
                    <a:pt x="420" y="651"/>
                  </a:lnTo>
                  <a:lnTo>
                    <a:pt x="464" y="729"/>
                  </a:lnTo>
                  <a:lnTo>
                    <a:pt x="510" y="812"/>
                  </a:lnTo>
                  <a:lnTo>
                    <a:pt x="558" y="901"/>
                  </a:lnTo>
                  <a:lnTo>
                    <a:pt x="608" y="995"/>
                  </a:lnTo>
                  <a:lnTo>
                    <a:pt x="659" y="1097"/>
                  </a:lnTo>
                  <a:lnTo>
                    <a:pt x="712" y="1204"/>
                  </a:lnTo>
                  <a:lnTo>
                    <a:pt x="767" y="1317"/>
                  </a:lnTo>
                  <a:lnTo>
                    <a:pt x="823" y="1437"/>
                  </a:lnTo>
                  <a:lnTo>
                    <a:pt x="880" y="1564"/>
                  </a:lnTo>
                  <a:lnTo>
                    <a:pt x="938" y="1698"/>
                  </a:lnTo>
                  <a:lnTo>
                    <a:pt x="998" y="1838"/>
                  </a:lnTo>
                  <a:lnTo>
                    <a:pt x="1059" y="1987"/>
                  </a:lnTo>
                  <a:lnTo>
                    <a:pt x="1121" y="2142"/>
                  </a:lnTo>
                  <a:lnTo>
                    <a:pt x="1184" y="2305"/>
                  </a:lnTo>
                  <a:lnTo>
                    <a:pt x="1186" y="2307"/>
                  </a:lnTo>
                  <a:lnTo>
                    <a:pt x="1195" y="2316"/>
                  </a:lnTo>
                  <a:lnTo>
                    <a:pt x="1207" y="2327"/>
                  </a:lnTo>
                  <a:lnTo>
                    <a:pt x="1227" y="2341"/>
                  </a:lnTo>
                  <a:lnTo>
                    <a:pt x="1240" y="2348"/>
                  </a:lnTo>
                  <a:lnTo>
                    <a:pt x="1254" y="2356"/>
                  </a:lnTo>
                  <a:lnTo>
                    <a:pt x="1272" y="2363"/>
                  </a:lnTo>
                  <a:lnTo>
                    <a:pt x="1290" y="2370"/>
                  </a:lnTo>
                  <a:lnTo>
                    <a:pt x="1312" y="2377"/>
                  </a:lnTo>
                  <a:lnTo>
                    <a:pt x="1336" y="2383"/>
                  </a:lnTo>
                  <a:lnTo>
                    <a:pt x="1363" y="2389"/>
                  </a:lnTo>
                  <a:lnTo>
                    <a:pt x="1392" y="2394"/>
                  </a:lnTo>
                  <a:lnTo>
                    <a:pt x="1423" y="2397"/>
                  </a:lnTo>
                  <a:lnTo>
                    <a:pt x="1458" y="2400"/>
                  </a:lnTo>
                  <a:lnTo>
                    <a:pt x="1497" y="2401"/>
                  </a:lnTo>
                  <a:lnTo>
                    <a:pt x="1538" y="2401"/>
                  </a:lnTo>
                  <a:lnTo>
                    <a:pt x="1582" y="2398"/>
                  </a:lnTo>
                  <a:lnTo>
                    <a:pt x="1629" y="2394"/>
                  </a:lnTo>
                  <a:lnTo>
                    <a:pt x="1680" y="2388"/>
                  </a:lnTo>
                  <a:lnTo>
                    <a:pt x="1735" y="2380"/>
                  </a:lnTo>
                  <a:lnTo>
                    <a:pt x="1792" y="2369"/>
                  </a:lnTo>
                  <a:lnTo>
                    <a:pt x="1854" y="2356"/>
                  </a:lnTo>
                  <a:lnTo>
                    <a:pt x="1920" y="2340"/>
                  </a:lnTo>
                  <a:lnTo>
                    <a:pt x="1989" y="2321"/>
                  </a:lnTo>
                  <a:lnTo>
                    <a:pt x="2064" y="2300"/>
                  </a:lnTo>
                  <a:lnTo>
                    <a:pt x="2141" y="2276"/>
                  </a:lnTo>
                  <a:lnTo>
                    <a:pt x="2223" y="2248"/>
                  </a:lnTo>
                  <a:lnTo>
                    <a:pt x="2310" y="2216"/>
                  </a:lnTo>
                  <a:lnTo>
                    <a:pt x="2394" y="2183"/>
                  </a:lnTo>
                  <a:lnTo>
                    <a:pt x="2470" y="2148"/>
                  </a:lnTo>
                  <a:lnTo>
                    <a:pt x="2536" y="2113"/>
                  </a:lnTo>
                  <a:lnTo>
                    <a:pt x="2596" y="2078"/>
                  </a:lnTo>
                  <a:lnTo>
                    <a:pt x="2646" y="2041"/>
                  </a:lnTo>
                  <a:lnTo>
                    <a:pt x="2689" y="2005"/>
                  </a:lnTo>
                  <a:lnTo>
                    <a:pt x="2725" y="1968"/>
                  </a:lnTo>
                  <a:lnTo>
                    <a:pt x="2754" y="1929"/>
                  </a:lnTo>
                  <a:lnTo>
                    <a:pt x="2776" y="1892"/>
                  </a:lnTo>
                  <a:lnTo>
                    <a:pt x="2793" y="1854"/>
                  </a:lnTo>
                  <a:lnTo>
                    <a:pt x="2803" y="1815"/>
                  </a:lnTo>
                  <a:lnTo>
                    <a:pt x="2808" y="1775"/>
                  </a:lnTo>
                  <a:lnTo>
                    <a:pt x="2807" y="1736"/>
                  </a:lnTo>
                  <a:lnTo>
                    <a:pt x="2801" y="1696"/>
                  </a:lnTo>
                  <a:lnTo>
                    <a:pt x="2792" y="1656"/>
                  </a:lnTo>
                  <a:lnTo>
                    <a:pt x="2776" y="1616"/>
                  </a:lnTo>
                  <a:lnTo>
                    <a:pt x="2758" y="1576"/>
                  </a:lnTo>
                  <a:lnTo>
                    <a:pt x="2736" y="1535"/>
                  </a:lnTo>
                  <a:lnTo>
                    <a:pt x="2710" y="1494"/>
                  </a:lnTo>
                  <a:lnTo>
                    <a:pt x="2681" y="1455"/>
                  </a:lnTo>
                  <a:lnTo>
                    <a:pt x="2650" y="1414"/>
                  </a:lnTo>
                  <a:lnTo>
                    <a:pt x="2617" y="1373"/>
                  </a:lnTo>
                  <a:lnTo>
                    <a:pt x="2580" y="1332"/>
                  </a:lnTo>
                  <a:lnTo>
                    <a:pt x="2543" y="1291"/>
                  </a:lnTo>
                  <a:lnTo>
                    <a:pt x="2505" y="1251"/>
                  </a:lnTo>
                  <a:lnTo>
                    <a:pt x="2465" y="1211"/>
                  </a:lnTo>
                  <a:lnTo>
                    <a:pt x="2424" y="1170"/>
                  </a:lnTo>
                  <a:lnTo>
                    <a:pt x="2383" y="1130"/>
                  </a:lnTo>
                  <a:lnTo>
                    <a:pt x="2300" y="1050"/>
                  </a:lnTo>
                  <a:lnTo>
                    <a:pt x="2221" y="972"/>
                  </a:lnTo>
                  <a:lnTo>
                    <a:pt x="2179" y="932"/>
                  </a:lnTo>
                  <a:lnTo>
                    <a:pt x="2133" y="890"/>
                  </a:lnTo>
                  <a:lnTo>
                    <a:pt x="2081" y="847"/>
                  </a:lnTo>
                  <a:lnTo>
                    <a:pt x="2026" y="803"/>
                  </a:lnTo>
                  <a:lnTo>
                    <a:pt x="1966" y="757"/>
                  </a:lnTo>
                  <a:lnTo>
                    <a:pt x="1903" y="710"/>
                  </a:lnTo>
                  <a:lnTo>
                    <a:pt x="1836" y="664"/>
                  </a:lnTo>
                  <a:lnTo>
                    <a:pt x="1766" y="616"/>
                  </a:lnTo>
                  <a:lnTo>
                    <a:pt x="1693" y="569"/>
                  </a:lnTo>
                  <a:lnTo>
                    <a:pt x="1618" y="522"/>
                  </a:lnTo>
                  <a:lnTo>
                    <a:pt x="1540" y="475"/>
                  </a:lnTo>
                  <a:lnTo>
                    <a:pt x="1461" y="429"/>
                  </a:lnTo>
                  <a:lnTo>
                    <a:pt x="1380" y="384"/>
                  </a:lnTo>
                  <a:lnTo>
                    <a:pt x="1298" y="341"/>
                  </a:lnTo>
                  <a:lnTo>
                    <a:pt x="1216" y="298"/>
                  </a:lnTo>
                  <a:lnTo>
                    <a:pt x="1133" y="258"/>
                  </a:lnTo>
                  <a:lnTo>
                    <a:pt x="1049" y="219"/>
                  </a:lnTo>
                  <a:lnTo>
                    <a:pt x="966" y="183"/>
                  </a:lnTo>
                  <a:lnTo>
                    <a:pt x="883" y="149"/>
                  </a:lnTo>
                  <a:lnTo>
                    <a:pt x="802" y="118"/>
                  </a:lnTo>
                  <a:lnTo>
                    <a:pt x="721" y="90"/>
                  </a:lnTo>
                  <a:lnTo>
                    <a:pt x="642" y="65"/>
                  </a:lnTo>
                  <a:lnTo>
                    <a:pt x="564" y="44"/>
                  </a:lnTo>
                  <a:lnTo>
                    <a:pt x="489" y="27"/>
                  </a:lnTo>
                  <a:lnTo>
                    <a:pt x="415" y="13"/>
                  </a:lnTo>
                  <a:lnTo>
                    <a:pt x="345" y="5"/>
                  </a:lnTo>
                  <a:lnTo>
                    <a:pt x="278" y="0"/>
                  </a:lnTo>
                  <a:lnTo>
                    <a:pt x="215" y="0"/>
                  </a:lnTo>
                  <a:lnTo>
                    <a:pt x="154" y="5"/>
                  </a:lnTo>
                  <a:lnTo>
                    <a:pt x="98" y="15"/>
                  </a:lnTo>
                  <a:lnTo>
                    <a:pt x="47" y="32"/>
                  </a:lnTo>
                  <a:lnTo>
                    <a:pt x="0" y="54"/>
                  </a:lnTo>
                  <a:close/>
                </a:path>
              </a:pathLst>
            </a:custGeom>
            <a:solidFill>
              <a:srgbClr val="FBE6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7788" name="Freeform 135"/>
            <p:cNvSpPr>
              <a:spLocks/>
            </p:cNvSpPr>
            <p:nvPr/>
          </p:nvSpPr>
          <p:spPr bwMode="auto">
            <a:xfrm>
              <a:off x="3924301" y="468313"/>
              <a:ext cx="1382713" cy="684213"/>
            </a:xfrm>
            <a:custGeom>
              <a:avLst/>
              <a:gdLst>
                <a:gd name="T0" fmla="*/ 2147483647 w 3482"/>
                <a:gd name="T1" fmla="*/ 2147483647 h 1724"/>
                <a:gd name="T2" fmla="*/ 2147483647 w 3482"/>
                <a:gd name="T3" fmla="*/ 2147483647 h 1724"/>
                <a:gd name="T4" fmla="*/ 2147483647 w 3482"/>
                <a:gd name="T5" fmla="*/ 2147483647 h 1724"/>
                <a:gd name="T6" fmla="*/ 2147483647 w 3482"/>
                <a:gd name="T7" fmla="*/ 2147483647 h 1724"/>
                <a:gd name="T8" fmla="*/ 2147483647 w 3482"/>
                <a:gd name="T9" fmla="*/ 2147483647 h 1724"/>
                <a:gd name="T10" fmla="*/ 2147483647 w 3482"/>
                <a:gd name="T11" fmla="*/ 2147483647 h 1724"/>
                <a:gd name="T12" fmla="*/ 2147483647 w 3482"/>
                <a:gd name="T13" fmla="*/ 2147483647 h 1724"/>
                <a:gd name="T14" fmla="*/ 2147483647 w 3482"/>
                <a:gd name="T15" fmla="*/ 2147483647 h 1724"/>
                <a:gd name="T16" fmla="*/ 2147483647 w 3482"/>
                <a:gd name="T17" fmla="*/ 2147483647 h 1724"/>
                <a:gd name="T18" fmla="*/ 2147483647 w 3482"/>
                <a:gd name="T19" fmla="*/ 2147483647 h 1724"/>
                <a:gd name="T20" fmla="*/ 2147483647 w 3482"/>
                <a:gd name="T21" fmla="*/ 2147483647 h 1724"/>
                <a:gd name="T22" fmla="*/ 2147483647 w 3482"/>
                <a:gd name="T23" fmla="*/ 2147483647 h 1724"/>
                <a:gd name="T24" fmla="*/ 2147483647 w 3482"/>
                <a:gd name="T25" fmla="*/ 2147483647 h 1724"/>
                <a:gd name="T26" fmla="*/ 2147483647 w 3482"/>
                <a:gd name="T27" fmla="*/ 2147483647 h 1724"/>
                <a:gd name="T28" fmla="*/ 2147483647 w 3482"/>
                <a:gd name="T29" fmla="*/ 2147483647 h 1724"/>
                <a:gd name="T30" fmla="*/ 2147483647 w 3482"/>
                <a:gd name="T31" fmla="*/ 2147483647 h 1724"/>
                <a:gd name="T32" fmla="*/ 2147483647 w 3482"/>
                <a:gd name="T33" fmla="*/ 2147483647 h 1724"/>
                <a:gd name="T34" fmla="*/ 2147483647 w 3482"/>
                <a:gd name="T35" fmla="*/ 2147483647 h 1724"/>
                <a:gd name="T36" fmla="*/ 2147483647 w 3482"/>
                <a:gd name="T37" fmla="*/ 2147483647 h 1724"/>
                <a:gd name="T38" fmla="*/ 2147483647 w 3482"/>
                <a:gd name="T39" fmla="*/ 2147483647 h 1724"/>
                <a:gd name="T40" fmla="*/ 2147483647 w 3482"/>
                <a:gd name="T41" fmla="*/ 2147483647 h 1724"/>
                <a:gd name="T42" fmla="*/ 2147483647 w 3482"/>
                <a:gd name="T43" fmla="*/ 2147483647 h 1724"/>
                <a:gd name="T44" fmla="*/ 2147483647 w 3482"/>
                <a:gd name="T45" fmla="*/ 2147483647 h 1724"/>
                <a:gd name="T46" fmla="*/ 2147483647 w 3482"/>
                <a:gd name="T47" fmla="*/ 2147483647 h 1724"/>
                <a:gd name="T48" fmla="*/ 2147483647 w 3482"/>
                <a:gd name="T49" fmla="*/ 2147483647 h 1724"/>
                <a:gd name="T50" fmla="*/ 2147483647 w 3482"/>
                <a:gd name="T51" fmla="*/ 2147483647 h 1724"/>
                <a:gd name="T52" fmla="*/ 2147483647 w 3482"/>
                <a:gd name="T53" fmla="*/ 2147483647 h 1724"/>
                <a:gd name="T54" fmla="*/ 2147483647 w 3482"/>
                <a:gd name="T55" fmla="*/ 2147483647 h 1724"/>
                <a:gd name="T56" fmla="*/ 2147483647 w 3482"/>
                <a:gd name="T57" fmla="*/ 2147483647 h 1724"/>
                <a:gd name="T58" fmla="*/ 2147483647 w 3482"/>
                <a:gd name="T59" fmla="*/ 2147483647 h 1724"/>
                <a:gd name="T60" fmla="*/ 2147483647 w 3482"/>
                <a:gd name="T61" fmla="*/ 2147483647 h 1724"/>
                <a:gd name="T62" fmla="*/ 2147483647 w 3482"/>
                <a:gd name="T63" fmla="*/ 2147483647 h 1724"/>
                <a:gd name="T64" fmla="*/ 2147483647 w 3482"/>
                <a:gd name="T65" fmla="*/ 2147483647 h 1724"/>
                <a:gd name="T66" fmla="*/ 2147483647 w 3482"/>
                <a:gd name="T67" fmla="*/ 2147483647 h 1724"/>
                <a:gd name="T68" fmla="*/ 2147483647 w 3482"/>
                <a:gd name="T69" fmla="*/ 2147483647 h 1724"/>
                <a:gd name="T70" fmla="*/ 2147483647 w 3482"/>
                <a:gd name="T71" fmla="*/ 2147483647 h 1724"/>
                <a:gd name="T72" fmla="*/ 2147483647 w 3482"/>
                <a:gd name="T73" fmla="*/ 2147483647 h 1724"/>
                <a:gd name="T74" fmla="*/ 2147483647 w 3482"/>
                <a:gd name="T75" fmla="*/ 2147483647 h 1724"/>
                <a:gd name="T76" fmla="*/ 2147483647 w 3482"/>
                <a:gd name="T77" fmla="*/ 2147483647 h 1724"/>
                <a:gd name="T78" fmla="*/ 2147483647 w 3482"/>
                <a:gd name="T79" fmla="*/ 2147483647 h 1724"/>
                <a:gd name="T80" fmla="*/ 2147483647 w 3482"/>
                <a:gd name="T81" fmla="*/ 2147483647 h 1724"/>
                <a:gd name="T82" fmla="*/ 2147483647 w 3482"/>
                <a:gd name="T83" fmla="*/ 2147483647 h 1724"/>
                <a:gd name="T84" fmla="*/ 2147483647 w 3482"/>
                <a:gd name="T85" fmla="*/ 0 h 1724"/>
                <a:gd name="T86" fmla="*/ 2147483647 w 3482"/>
                <a:gd name="T87" fmla="*/ 2147483647 h 1724"/>
                <a:gd name="T88" fmla="*/ 2147483647 w 3482"/>
                <a:gd name="T89" fmla="*/ 2147483647 h 1724"/>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3482"/>
                <a:gd name="T136" fmla="*/ 0 h 1724"/>
                <a:gd name="T137" fmla="*/ 3482 w 3482"/>
                <a:gd name="T138" fmla="*/ 1724 h 1724"/>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3482" h="1724">
                  <a:moveTo>
                    <a:pt x="0" y="36"/>
                  </a:moveTo>
                  <a:lnTo>
                    <a:pt x="13" y="41"/>
                  </a:lnTo>
                  <a:lnTo>
                    <a:pt x="53" y="54"/>
                  </a:lnTo>
                  <a:lnTo>
                    <a:pt x="117" y="77"/>
                  </a:lnTo>
                  <a:lnTo>
                    <a:pt x="202" y="111"/>
                  </a:lnTo>
                  <a:lnTo>
                    <a:pt x="307" y="153"/>
                  </a:lnTo>
                  <a:lnTo>
                    <a:pt x="431" y="207"/>
                  </a:lnTo>
                  <a:lnTo>
                    <a:pt x="499" y="237"/>
                  </a:lnTo>
                  <a:lnTo>
                    <a:pt x="571" y="270"/>
                  </a:lnTo>
                  <a:lnTo>
                    <a:pt x="646" y="305"/>
                  </a:lnTo>
                  <a:lnTo>
                    <a:pt x="726" y="343"/>
                  </a:lnTo>
                  <a:lnTo>
                    <a:pt x="807" y="384"/>
                  </a:lnTo>
                  <a:lnTo>
                    <a:pt x="893" y="428"/>
                  </a:lnTo>
                  <a:lnTo>
                    <a:pt x="980" y="475"/>
                  </a:lnTo>
                  <a:lnTo>
                    <a:pt x="1070" y="524"/>
                  </a:lnTo>
                  <a:lnTo>
                    <a:pt x="1162" y="575"/>
                  </a:lnTo>
                  <a:lnTo>
                    <a:pt x="1257" y="630"/>
                  </a:lnTo>
                  <a:lnTo>
                    <a:pt x="1352" y="689"/>
                  </a:lnTo>
                  <a:lnTo>
                    <a:pt x="1449" y="748"/>
                  </a:lnTo>
                  <a:lnTo>
                    <a:pt x="1548" y="812"/>
                  </a:lnTo>
                  <a:lnTo>
                    <a:pt x="1647" y="879"/>
                  </a:lnTo>
                  <a:lnTo>
                    <a:pt x="1748" y="947"/>
                  </a:lnTo>
                  <a:lnTo>
                    <a:pt x="1848" y="1020"/>
                  </a:lnTo>
                  <a:lnTo>
                    <a:pt x="1949" y="1096"/>
                  </a:lnTo>
                  <a:lnTo>
                    <a:pt x="2050" y="1174"/>
                  </a:lnTo>
                  <a:lnTo>
                    <a:pt x="2150" y="1255"/>
                  </a:lnTo>
                  <a:lnTo>
                    <a:pt x="2250" y="1339"/>
                  </a:lnTo>
                  <a:lnTo>
                    <a:pt x="2350" y="1420"/>
                  </a:lnTo>
                  <a:lnTo>
                    <a:pt x="2444" y="1490"/>
                  </a:lnTo>
                  <a:lnTo>
                    <a:pt x="2536" y="1551"/>
                  </a:lnTo>
                  <a:lnTo>
                    <a:pt x="2625" y="1601"/>
                  </a:lnTo>
                  <a:lnTo>
                    <a:pt x="2709" y="1642"/>
                  </a:lnTo>
                  <a:lnTo>
                    <a:pt x="2791" y="1674"/>
                  </a:lnTo>
                  <a:lnTo>
                    <a:pt x="2867" y="1699"/>
                  </a:lnTo>
                  <a:lnTo>
                    <a:pt x="2940" y="1715"/>
                  </a:lnTo>
                  <a:lnTo>
                    <a:pt x="3010" y="1723"/>
                  </a:lnTo>
                  <a:lnTo>
                    <a:pt x="3074" y="1724"/>
                  </a:lnTo>
                  <a:lnTo>
                    <a:pt x="3135" y="1720"/>
                  </a:lnTo>
                  <a:lnTo>
                    <a:pt x="3191" y="1708"/>
                  </a:lnTo>
                  <a:lnTo>
                    <a:pt x="3243" y="1692"/>
                  </a:lnTo>
                  <a:lnTo>
                    <a:pt x="3290" y="1670"/>
                  </a:lnTo>
                  <a:lnTo>
                    <a:pt x="3332" y="1642"/>
                  </a:lnTo>
                  <a:lnTo>
                    <a:pt x="3369" y="1610"/>
                  </a:lnTo>
                  <a:lnTo>
                    <a:pt x="3401" y="1574"/>
                  </a:lnTo>
                  <a:lnTo>
                    <a:pt x="3429" y="1534"/>
                  </a:lnTo>
                  <a:lnTo>
                    <a:pt x="3450" y="1491"/>
                  </a:lnTo>
                  <a:lnTo>
                    <a:pt x="3466" y="1446"/>
                  </a:lnTo>
                  <a:lnTo>
                    <a:pt x="3476" y="1398"/>
                  </a:lnTo>
                  <a:lnTo>
                    <a:pt x="3482" y="1348"/>
                  </a:lnTo>
                  <a:lnTo>
                    <a:pt x="3481" y="1296"/>
                  </a:lnTo>
                  <a:lnTo>
                    <a:pt x="3475" y="1244"/>
                  </a:lnTo>
                  <a:lnTo>
                    <a:pt x="3462" y="1190"/>
                  </a:lnTo>
                  <a:lnTo>
                    <a:pt x="3444" y="1136"/>
                  </a:lnTo>
                  <a:lnTo>
                    <a:pt x="3419" y="1084"/>
                  </a:lnTo>
                  <a:lnTo>
                    <a:pt x="3389" y="1031"/>
                  </a:lnTo>
                  <a:lnTo>
                    <a:pt x="3352" y="980"/>
                  </a:lnTo>
                  <a:lnTo>
                    <a:pt x="3307" y="930"/>
                  </a:lnTo>
                  <a:lnTo>
                    <a:pt x="3256" y="882"/>
                  </a:lnTo>
                  <a:lnTo>
                    <a:pt x="3199" y="835"/>
                  </a:lnTo>
                  <a:lnTo>
                    <a:pt x="3137" y="791"/>
                  </a:lnTo>
                  <a:lnTo>
                    <a:pt x="3074" y="747"/>
                  </a:lnTo>
                  <a:lnTo>
                    <a:pt x="3010" y="703"/>
                  </a:lnTo>
                  <a:lnTo>
                    <a:pt x="2944" y="658"/>
                  </a:lnTo>
                  <a:lnTo>
                    <a:pt x="2877" y="614"/>
                  </a:lnTo>
                  <a:lnTo>
                    <a:pt x="2808" y="571"/>
                  </a:lnTo>
                  <a:lnTo>
                    <a:pt x="2738" y="529"/>
                  </a:lnTo>
                  <a:lnTo>
                    <a:pt x="2666" y="486"/>
                  </a:lnTo>
                  <a:lnTo>
                    <a:pt x="2591" y="445"/>
                  </a:lnTo>
                  <a:lnTo>
                    <a:pt x="2514" y="405"/>
                  </a:lnTo>
                  <a:lnTo>
                    <a:pt x="2435" y="365"/>
                  </a:lnTo>
                  <a:lnTo>
                    <a:pt x="2353" y="328"/>
                  </a:lnTo>
                  <a:lnTo>
                    <a:pt x="2269" y="292"/>
                  </a:lnTo>
                  <a:lnTo>
                    <a:pt x="2182" y="257"/>
                  </a:lnTo>
                  <a:lnTo>
                    <a:pt x="2092" y="223"/>
                  </a:lnTo>
                  <a:lnTo>
                    <a:pt x="2000" y="192"/>
                  </a:lnTo>
                  <a:lnTo>
                    <a:pt x="1903" y="162"/>
                  </a:lnTo>
                  <a:lnTo>
                    <a:pt x="1804" y="134"/>
                  </a:lnTo>
                  <a:lnTo>
                    <a:pt x="1701" y="109"/>
                  </a:lnTo>
                  <a:lnTo>
                    <a:pt x="1595" y="87"/>
                  </a:lnTo>
                  <a:lnTo>
                    <a:pt x="1485" y="66"/>
                  </a:lnTo>
                  <a:lnTo>
                    <a:pt x="1372" y="47"/>
                  </a:lnTo>
                  <a:lnTo>
                    <a:pt x="1254" y="32"/>
                  </a:lnTo>
                  <a:lnTo>
                    <a:pt x="1133" y="20"/>
                  </a:lnTo>
                  <a:lnTo>
                    <a:pt x="1007" y="10"/>
                  </a:lnTo>
                  <a:lnTo>
                    <a:pt x="877" y="4"/>
                  </a:lnTo>
                  <a:lnTo>
                    <a:pt x="743" y="0"/>
                  </a:lnTo>
                  <a:lnTo>
                    <a:pt x="603" y="0"/>
                  </a:lnTo>
                  <a:lnTo>
                    <a:pt x="460" y="4"/>
                  </a:lnTo>
                  <a:lnTo>
                    <a:pt x="312" y="11"/>
                  </a:lnTo>
                  <a:lnTo>
                    <a:pt x="159" y="21"/>
                  </a:lnTo>
                  <a:lnTo>
                    <a:pt x="0" y="36"/>
                  </a:lnTo>
                  <a:close/>
                </a:path>
              </a:pathLst>
            </a:custGeom>
            <a:solidFill>
              <a:srgbClr val="008AC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7789" name="Freeform 136"/>
            <p:cNvSpPr>
              <a:spLocks/>
            </p:cNvSpPr>
            <p:nvPr/>
          </p:nvSpPr>
          <p:spPr bwMode="auto">
            <a:xfrm>
              <a:off x="2333626" y="611188"/>
              <a:ext cx="992188" cy="982663"/>
            </a:xfrm>
            <a:custGeom>
              <a:avLst/>
              <a:gdLst>
                <a:gd name="T0" fmla="*/ 2147483647 w 2500"/>
                <a:gd name="T1" fmla="*/ 2147483647 h 2474"/>
                <a:gd name="T2" fmla="*/ 2147483647 w 2500"/>
                <a:gd name="T3" fmla="*/ 2147483647 h 2474"/>
                <a:gd name="T4" fmla="*/ 2147483647 w 2500"/>
                <a:gd name="T5" fmla="*/ 2147483647 h 2474"/>
                <a:gd name="T6" fmla="*/ 2147483647 w 2500"/>
                <a:gd name="T7" fmla="*/ 2147483647 h 2474"/>
                <a:gd name="T8" fmla="*/ 2147483647 w 2500"/>
                <a:gd name="T9" fmla="*/ 2147483647 h 2474"/>
                <a:gd name="T10" fmla="*/ 2147483647 w 2500"/>
                <a:gd name="T11" fmla="*/ 2147483647 h 2474"/>
                <a:gd name="T12" fmla="*/ 2147483647 w 2500"/>
                <a:gd name="T13" fmla="*/ 2147483647 h 2474"/>
                <a:gd name="T14" fmla="*/ 2147483647 w 2500"/>
                <a:gd name="T15" fmla="*/ 2147483647 h 2474"/>
                <a:gd name="T16" fmla="*/ 2147483647 w 2500"/>
                <a:gd name="T17" fmla="*/ 2147483647 h 2474"/>
                <a:gd name="T18" fmla="*/ 2147483647 w 2500"/>
                <a:gd name="T19" fmla="*/ 2147483647 h 2474"/>
                <a:gd name="T20" fmla="*/ 2147483647 w 2500"/>
                <a:gd name="T21" fmla="*/ 2147483647 h 2474"/>
                <a:gd name="T22" fmla="*/ 2147483647 w 2500"/>
                <a:gd name="T23" fmla="*/ 2147483647 h 2474"/>
                <a:gd name="T24" fmla="*/ 2147483647 w 2500"/>
                <a:gd name="T25" fmla="*/ 2147483647 h 2474"/>
                <a:gd name="T26" fmla="*/ 2147483647 w 2500"/>
                <a:gd name="T27" fmla="*/ 2147483647 h 2474"/>
                <a:gd name="T28" fmla="*/ 2147483647 w 2500"/>
                <a:gd name="T29" fmla="*/ 2147483647 h 2474"/>
                <a:gd name="T30" fmla="*/ 2147483647 w 2500"/>
                <a:gd name="T31" fmla="*/ 2147483647 h 2474"/>
                <a:gd name="T32" fmla="*/ 2147483647 w 2500"/>
                <a:gd name="T33" fmla="*/ 2147483647 h 2474"/>
                <a:gd name="T34" fmla="*/ 2147483647 w 2500"/>
                <a:gd name="T35" fmla="*/ 2147483647 h 2474"/>
                <a:gd name="T36" fmla="*/ 2147483647 w 2500"/>
                <a:gd name="T37" fmla="*/ 2147483647 h 2474"/>
                <a:gd name="T38" fmla="*/ 2147483647 w 2500"/>
                <a:gd name="T39" fmla="*/ 2147483647 h 2474"/>
                <a:gd name="T40" fmla="*/ 2147483647 w 2500"/>
                <a:gd name="T41" fmla="*/ 2147483647 h 2474"/>
                <a:gd name="T42" fmla="*/ 2147483647 w 2500"/>
                <a:gd name="T43" fmla="*/ 2147483647 h 2474"/>
                <a:gd name="T44" fmla="*/ 2147483647 w 2500"/>
                <a:gd name="T45" fmla="*/ 2147483647 h 2474"/>
                <a:gd name="T46" fmla="*/ 2147483647 w 2500"/>
                <a:gd name="T47" fmla="*/ 2147483647 h 2474"/>
                <a:gd name="T48" fmla="*/ 2147483647 w 2500"/>
                <a:gd name="T49" fmla="*/ 2147483647 h 2474"/>
                <a:gd name="T50" fmla="*/ 2147483647 w 2500"/>
                <a:gd name="T51" fmla="*/ 2147483647 h 2474"/>
                <a:gd name="T52" fmla="*/ 2147483647 w 2500"/>
                <a:gd name="T53" fmla="*/ 2147483647 h 2474"/>
                <a:gd name="T54" fmla="*/ 2147483647 w 2500"/>
                <a:gd name="T55" fmla="*/ 2147483647 h 2474"/>
                <a:gd name="T56" fmla="*/ 2147483647 w 2500"/>
                <a:gd name="T57" fmla="*/ 2147483647 h 2474"/>
                <a:gd name="T58" fmla="*/ 2147483647 w 2500"/>
                <a:gd name="T59" fmla="*/ 2147483647 h 2474"/>
                <a:gd name="T60" fmla="*/ 2147483647 w 2500"/>
                <a:gd name="T61" fmla="*/ 2147483647 h 2474"/>
                <a:gd name="T62" fmla="*/ 2147483647 w 2500"/>
                <a:gd name="T63" fmla="*/ 2147483647 h 2474"/>
                <a:gd name="T64" fmla="*/ 2147483647 w 2500"/>
                <a:gd name="T65" fmla="*/ 2147483647 h 2474"/>
                <a:gd name="T66" fmla="*/ 2147483647 w 2500"/>
                <a:gd name="T67" fmla="*/ 2147483647 h 2474"/>
                <a:gd name="T68" fmla="*/ 2147483647 w 2500"/>
                <a:gd name="T69" fmla="*/ 2147483647 h 2474"/>
                <a:gd name="T70" fmla="*/ 2147483647 w 2500"/>
                <a:gd name="T71" fmla="*/ 2147483647 h 2474"/>
                <a:gd name="T72" fmla="*/ 2147483647 w 2500"/>
                <a:gd name="T73" fmla="*/ 2147483647 h 2474"/>
                <a:gd name="T74" fmla="*/ 2147483647 w 2500"/>
                <a:gd name="T75" fmla="*/ 2147483647 h 2474"/>
                <a:gd name="T76" fmla="*/ 2147483647 w 2500"/>
                <a:gd name="T77" fmla="*/ 2147483647 h 2474"/>
                <a:gd name="T78" fmla="*/ 2147483647 w 2500"/>
                <a:gd name="T79" fmla="*/ 2147483647 h 2474"/>
                <a:gd name="T80" fmla="*/ 2147483647 w 2500"/>
                <a:gd name="T81" fmla="*/ 2147483647 h 2474"/>
                <a:gd name="T82" fmla="*/ 2147483647 w 2500"/>
                <a:gd name="T83" fmla="*/ 2147483647 h 2474"/>
                <a:gd name="T84" fmla="*/ 2147483647 w 2500"/>
                <a:gd name="T85" fmla="*/ 2147483647 h 2474"/>
                <a:gd name="T86" fmla="*/ 2147483647 w 2500"/>
                <a:gd name="T87" fmla="*/ 2147483647 h 2474"/>
                <a:gd name="T88" fmla="*/ 2147483647 w 2500"/>
                <a:gd name="T89" fmla="*/ 2147483647 h 2474"/>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500"/>
                <a:gd name="T136" fmla="*/ 0 h 2474"/>
                <a:gd name="T137" fmla="*/ 2500 w 2500"/>
                <a:gd name="T138" fmla="*/ 2474 h 2474"/>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500" h="2474">
                  <a:moveTo>
                    <a:pt x="2500" y="0"/>
                  </a:moveTo>
                  <a:lnTo>
                    <a:pt x="2486" y="9"/>
                  </a:lnTo>
                  <a:lnTo>
                    <a:pt x="2445" y="38"/>
                  </a:lnTo>
                  <a:lnTo>
                    <a:pt x="2416" y="61"/>
                  </a:lnTo>
                  <a:lnTo>
                    <a:pt x="2381" y="87"/>
                  </a:lnTo>
                  <a:lnTo>
                    <a:pt x="2341" y="119"/>
                  </a:lnTo>
                  <a:lnTo>
                    <a:pt x="2295" y="155"/>
                  </a:lnTo>
                  <a:lnTo>
                    <a:pt x="2246" y="196"/>
                  </a:lnTo>
                  <a:lnTo>
                    <a:pt x="2193" y="243"/>
                  </a:lnTo>
                  <a:lnTo>
                    <a:pt x="2136" y="293"/>
                  </a:lnTo>
                  <a:lnTo>
                    <a:pt x="2075" y="349"/>
                  </a:lnTo>
                  <a:lnTo>
                    <a:pt x="2011" y="408"/>
                  </a:lnTo>
                  <a:lnTo>
                    <a:pt x="1944" y="473"/>
                  </a:lnTo>
                  <a:lnTo>
                    <a:pt x="1874" y="543"/>
                  </a:lnTo>
                  <a:lnTo>
                    <a:pt x="1803" y="618"/>
                  </a:lnTo>
                  <a:lnTo>
                    <a:pt x="1731" y="697"/>
                  </a:lnTo>
                  <a:lnTo>
                    <a:pt x="1656" y="781"/>
                  </a:lnTo>
                  <a:lnTo>
                    <a:pt x="1580" y="871"/>
                  </a:lnTo>
                  <a:lnTo>
                    <a:pt x="1505" y="965"/>
                  </a:lnTo>
                  <a:lnTo>
                    <a:pt x="1428" y="1063"/>
                  </a:lnTo>
                  <a:lnTo>
                    <a:pt x="1352" y="1166"/>
                  </a:lnTo>
                  <a:lnTo>
                    <a:pt x="1276" y="1274"/>
                  </a:lnTo>
                  <a:lnTo>
                    <a:pt x="1200" y="1387"/>
                  </a:lnTo>
                  <a:lnTo>
                    <a:pt x="1125" y="1505"/>
                  </a:lnTo>
                  <a:lnTo>
                    <a:pt x="1053" y="1626"/>
                  </a:lnTo>
                  <a:lnTo>
                    <a:pt x="982" y="1753"/>
                  </a:lnTo>
                  <a:lnTo>
                    <a:pt x="912" y="1885"/>
                  </a:lnTo>
                  <a:lnTo>
                    <a:pt x="846" y="2021"/>
                  </a:lnTo>
                  <a:lnTo>
                    <a:pt x="781" y="2163"/>
                  </a:lnTo>
                  <a:lnTo>
                    <a:pt x="721" y="2308"/>
                  </a:lnTo>
                  <a:lnTo>
                    <a:pt x="664" y="2458"/>
                  </a:lnTo>
                  <a:lnTo>
                    <a:pt x="654" y="2460"/>
                  </a:lnTo>
                  <a:lnTo>
                    <a:pt x="631" y="2463"/>
                  </a:lnTo>
                  <a:lnTo>
                    <a:pt x="594" y="2468"/>
                  </a:lnTo>
                  <a:lnTo>
                    <a:pt x="545" y="2472"/>
                  </a:lnTo>
                  <a:lnTo>
                    <a:pt x="518" y="2473"/>
                  </a:lnTo>
                  <a:lnTo>
                    <a:pt x="489" y="2474"/>
                  </a:lnTo>
                  <a:lnTo>
                    <a:pt x="457" y="2474"/>
                  </a:lnTo>
                  <a:lnTo>
                    <a:pt x="426" y="2473"/>
                  </a:lnTo>
                  <a:lnTo>
                    <a:pt x="393" y="2470"/>
                  </a:lnTo>
                  <a:lnTo>
                    <a:pt x="360" y="2466"/>
                  </a:lnTo>
                  <a:lnTo>
                    <a:pt x="326" y="2461"/>
                  </a:lnTo>
                  <a:lnTo>
                    <a:pt x="293" y="2454"/>
                  </a:lnTo>
                  <a:lnTo>
                    <a:pt x="260" y="2446"/>
                  </a:lnTo>
                  <a:lnTo>
                    <a:pt x="227" y="2435"/>
                  </a:lnTo>
                  <a:lnTo>
                    <a:pt x="196" y="2423"/>
                  </a:lnTo>
                  <a:lnTo>
                    <a:pt x="165" y="2407"/>
                  </a:lnTo>
                  <a:lnTo>
                    <a:pt x="137" y="2390"/>
                  </a:lnTo>
                  <a:lnTo>
                    <a:pt x="111" y="2370"/>
                  </a:lnTo>
                  <a:lnTo>
                    <a:pt x="86" y="2347"/>
                  </a:lnTo>
                  <a:lnTo>
                    <a:pt x="64" y="2321"/>
                  </a:lnTo>
                  <a:lnTo>
                    <a:pt x="44" y="2292"/>
                  </a:lnTo>
                  <a:lnTo>
                    <a:pt x="28" y="2259"/>
                  </a:lnTo>
                  <a:lnTo>
                    <a:pt x="15" y="2223"/>
                  </a:lnTo>
                  <a:lnTo>
                    <a:pt x="6" y="2184"/>
                  </a:lnTo>
                  <a:lnTo>
                    <a:pt x="1" y="2140"/>
                  </a:lnTo>
                  <a:lnTo>
                    <a:pt x="0" y="2093"/>
                  </a:lnTo>
                  <a:lnTo>
                    <a:pt x="3" y="2040"/>
                  </a:lnTo>
                  <a:lnTo>
                    <a:pt x="11" y="1984"/>
                  </a:lnTo>
                  <a:lnTo>
                    <a:pt x="24" y="1926"/>
                  </a:lnTo>
                  <a:lnTo>
                    <a:pt x="41" y="1866"/>
                  </a:lnTo>
                  <a:lnTo>
                    <a:pt x="60" y="1807"/>
                  </a:lnTo>
                  <a:lnTo>
                    <a:pt x="85" y="1746"/>
                  </a:lnTo>
                  <a:lnTo>
                    <a:pt x="112" y="1685"/>
                  </a:lnTo>
                  <a:lnTo>
                    <a:pt x="143" y="1624"/>
                  </a:lnTo>
                  <a:lnTo>
                    <a:pt x="178" y="1562"/>
                  </a:lnTo>
                  <a:lnTo>
                    <a:pt x="217" y="1499"/>
                  </a:lnTo>
                  <a:lnTo>
                    <a:pt x="260" y="1437"/>
                  </a:lnTo>
                  <a:lnTo>
                    <a:pt x="307" y="1374"/>
                  </a:lnTo>
                  <a:lnTo>
                    <a:pt x="358" y="1311"/>
                  </a:lnTo>
                  <a:lnTo>
                    <a:pt x="414" y="1247"/>
                  </a:lnTo>
                  <a:lnTo>
                    <a:pt x="473" y="1184"/>
                  </a:lnTo>
                  <a:lnTo>
                    <a:pt x="538" y="1120"/>
                  </a:lnTo>
                  <a:lnTo>
                    <a:pt x="605" y="1056"/>
                  </a:lnTo>
                  <a:lnTo>
                    <a:pt x="678" y="993"/>
                  </a:lnTo>
                  <a:lnTo>
                    <a:pt x="756" y="928"/>
                  </a:lnTo>
                  <a:lnTo>
                    <a:pt x="837" y="864"/>
                  </a:lnTo>
                  <a:lnTo>
                    <a:pt x="924" y="801"/>
                  </a:lnTo>
                  <a:lnTo>
                    <a:pt x="1015" y="737"/>
                  </a:lnTo>
                  <a:lnTo>
                    <a:pt x="1110" y="674"/>
                  </a:lnTo>
                  <a:lnTo>
                    <a:pt x="1212" y="611"/>
                  </a:lnTo>
                  <a:lnTo>
                    <a:pt x="1317" y="548"/>
                  </a:lnTo>
                  <a:lnTo>
                    <a:pt x="1428" y="485"/>
                  </a:lnTo>
                  <a:lnTo>
                    <a:pt x="1543" y="422"/>
                  </a:lnTo>
                  <a:lnTo>
                    <a:pt x="1664" y="360"/>
                  </a:lnTo>
                  <a:lnTo>
                    <a:pt x="1790" y="300"/>
                  </a:lnTo>
                  <a:lnTo>
                    <a:pt x="1921" y="238"/>
                  </a:lnTo>
                  <a:lnTo>
                    <a:pt x="2058" y="178"/>
                  </a:lnTo>
                  <a:lnTo>
                    <a:pt x="2200" y="118"/>
                  </a:lnTo>
                  <a:lnTo>
                    <a:pt x="2347" y="58"/>
                  </a:lnTo>
                  <a:lnTo>
                    <a:pt x="2500" y="0"/>
                  </a:lnTo>
                  <a:close/>
                </a:path>
              </a:pathLst>
            </a:custGeom>
            <a:solidFill>
              <a:srgbClr val="008AC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20" name="云形 19"/>
          <p:cNvSpPr/>
          <p:nvPr/>
        </p:nvSpPr>
        <p:spPr>
          <a:xfrm>
            <a:off x="1967614" y="4269632"/>
            <a:ext cx="1925064" cy="653206"/>
          </a:xfrm>
          <a:prstGeom prst="cloud">
            <a:avLst/>
          </a:prstGeom>
        </p:spPr>
        <p:style>
          <a:lnRef idx="1">
            <a:schemeClr val="accent3"/>
          </a:lnRef>
          <a:fillRef idx="2">
            <a:schemeClr val="accent3"/>
          </a:fillRef>
          <a:effectRef idx="1">
            <a:schemeClr val="accent3"/>
          </a:effectRef>
          <a:fontRef idx="minor">
            <a:schemeClr val="dk1"/>
          </a:fontRef>
        </p:style>
        <p:txBody>
          <a:bodyPr anchor="ctr"/>
          <a:lstStyle/>
          <a:p>
            <a:pPr algn="ctr">
              <a:defRPr/>
            </a:pPr>
            <a:r>
              <a:rPr lang="en-US" altLang="zh-CN" sz="2400" dirty="0">
                <a:solidFill>
                  <a:schemeClr val="tx1"/>
                </a:solidFill>
              </a:rPr>
              <a:t>Scrum</a:t>
            </a:r>
            <a:endParaRPr lang="zh-CN" altLang="en-US" sz="1100" dirty="0">
              <a:solidFill>
                <a:schemeClr val="tx1"/>
              </a:solidFill>
            </a:endParaRPr>
          </a:p>
        </p:txBody>
      </p:sp>
      <p:sp>
        <p:nvSpPr>
          <p:cNvPr id="21" name="云形 20"/>
          <p:cNvSpPr/>
          <p:nvPr/>
        </p:nvSpPr>
        <p:spPr>
          <a:xfrm>
            <a:off x="3825903" y="4098510"/>
            <a:ext cx="2189261" cy="660815"/>
          </a:xfrm>
          <a:prstGeom prst="cloud">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defRPr/>
            </a:pPr>
            <a:r>
              <a:rPr lang="en-US" altLang="zh-CN" sz="2400" dirty="0">
                <a:solidFill>
                  <a:schemeClr val="tx1"/>
                </a:solidFill>
              </a:rPr>
              <a:t>XP</a:t>
            </a:r>
            <a:endParaRPr lang="zh-CN" altLang="en-US" sz="2400" dirty="0">
              <a:solidFill>
                <a:schemeClr val="tx1"/>
              </a:solidFill>
            </a:endParaRPr>
          </a:p>
        </p:txBody>
      </p:sp>
      <p:sp>
        <p:nvSpPr>
          <p:cNvPr id="22" name="云形 21"/>
          <p:cNvSpPr/>
          <p:nvPr/>
        </p:nvSpPr>
        <p:spPr>
          <a:xfrm>
            <a:off x="6279505" y="5744902"/>
            <a:ext cx="1720035" cy="535248"/>
          </a:xfrm>
          <a:prstGeom prst="cloud">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altLang="zh-CN" sz="2400">
                <a:solidFill>
                  <a:schemeClr val="tx1"/>
                </a:solidFill>
              </a:rPr>
              <a:t>DSDM</a:t>
            </a:r>
            <a:endParaRPr lang="zh-CN" altLang="en-US" sz="2400">
              <a:solidFill>
                <a:schemeClr val="tx1"/>
              </a:solidFill>
            </a:endParaRPr>
          </a:p>
        </p:txBody>
      </p:sp>
      <p:sp>
        <p:nvSpPr>
          <p:cNvPr id="23" name="云形 22"/>
          <p:cNvSpPr/>
          <p:nvPr/>
        </p:nvSpPr>
        <p:spPr>
          <a:xfrm>
            <a:off x="6510192" y="5261308"/>
            <a:ext cx="1590689" cy="535248"/>
          </a:xfrm>
          <a:prstGeom prst="cloud">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altLang="zh-CN" sz="2400" dirty="0">
                <a:solidFill>
                  <a:schemeClr val="tx1"/>
                </a:solidFill>
              </a:rPr>
              <a:t>FDD</a:t>
            </a:r>
            <a:endParaRPr lang="zh-CN" altLang="en-US" sz="2400" dirty="0">
              <a:solidFill>
                <a:schemeClr val="tx1"/>
              </a:solidFill>
            </a:endParaRPr>
          </a:p>
        </p:txBody>
      </p:sp>
      <p:sp>
        <p:nvSpPr>
          <p:cNvPr id="24" name="云形 23"/>
          <p:cNvSpPr/>
          <p:nvPr/>
        </p:nvSpPr>
        <p:spPr>
          <a:xfrm>
            <a:off x="310132" y="4690854"/>
            <a:ext cx="1957443" cy="535248"/>
          </a:xfrm>
          <a:prstGeom prst="cloud">
            <a:avLst/>
          </a:prstGeom>
        </p:spPr>
        <p:style>
          <a:lnRef idx="1">
            <a:schemeClr val="accent3"/>
          </a:lnRef>
          <a:fillRef idx="2">
            <a:schemeClr val="accent3"/>
          </a:fillRef>
          <a:effectRef idx="1">
            <a:schemeClr val="accent3"/>
          </a:effectRef>
          <a:fontRef idx="minor">
            <a:schemeClr val="dk1"/>
          </a:fontRef>
        </p:style>
        <p:txBody>
          <a:bodyPr anchor="ctr"/>
          <a:lstStyle/>
          <a:p>
            <a:pPr algn="ctr"/>
            <a:r>
              <a:rPr lang="en-US" altLang="zh-CN" sz="2400" dirty="0">
                <a:solidFill>
                  <a:schemeClr val="tx1"/>
                </a:solidFill>
              </a:rPr>
              <a:t>Kanban</a:t>
            </a:r>
            <a:endParaRPr lang="zh-CN" altLang="en-US" sz="2400" dirty="0">
              <a:solidFill>
                <a:schemeClr val="tx1"/>
              </a:solidFill>
            </a:endParaRPr>
          </a:p>
        </p:txBody>
      </p:sp>
      <p:sp>
        <p:nvSpPr>
          <p:cNvPr id="25" name="云形 24"/>
          <p:cNvSpPr/>
          <p:nvPr/>
        </p:nvSpPr>
        <p:spPr>
          <a:xfrm>
            <a:off x="896840" y="5321040"/>
            <a:ext cx="1589313" cy="535248"/>
          </a:xfrm>
          <a:prstGeom prst="cloud">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altLang="zh-CN" sz="2400">
                <a:solidFill>
                  <a:schemeClr val="tx1"/>
                </a:solidFill>
              </a:rPr>
              <a:t>LSD</a:t>
            </a:r>
            <a:endParaRPr lang="zh-CN" altLang="en-US" sz="2400">
              <a:solidFill>
                <a:schemeClr val="tx1"/>
              </a:solidFill>
            </a:endParaRPr>
          </a:p>
        </p:txBody>
      </p:sp>
      <p:sp>
        <p:nvSpPr>
          <p:cNvPr id="27" name="云形 26"/>
          <p:cNvSpPr/>
          <p:nvPr/>
        </p:nvSpPr>
        <p:spPr>
          <a:xfrm>
            <a:off x="4709507" y="4859766"/>
            <a:ext cx="1800685" cy="535248"/>
          </a:xfrm>
          <a:prstGeom prst="cloud">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altLang="zh-CN" sz="2400" dirty="0">
                <a:solidFill>
                  <a:schemeClr val="tx1"/>
                </a:solidFill>
              </a:rPr>
              <a:t>Crystal</a:t>
            </a:r>
            <a:endParaRPr lang="zh-CN" altLang="en-US" sz="2400" dirty="0">
              <a:solidFill>
                <a:schemeClr val="tx1"/>
              </a:solidFill>
            </a:endParaRPr>
          </a:p>
        </p:txBody>
      </p:sp>
      <p:sp>
        <p:nvSpPr>
          <p:cNvPr id="117773" name="Text Box 29"/>
          <p:cNvSpPr txBox="1">
            <a:spLocks noChangeArrowheads="1"/>
          </p:cNvSpPr>
          <p:nvPr/>
        </p:nvSpPr>
        <p:spPr bwMode="auto">
          <a:xfrm rot="-481479">
            <a:off x="2662365" y="2459038"/>
            <a:ext cx="9906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itchFamily="34" charset="0"/>
                <a:ea typeface="宋体" pitchFamily="2" charset="-122"/>
              </a:defRPr>
            </a:lvl9pPr>
          </a:lstStyle>
          <a:p>
            <a:pPr eaLnBrk="1" hangingPunct="1">
              <a:spcBef>
                <a:spcPct val="50000"/>
              </a:spcBef>
            </a:pPr>
            <a:r>
              <a:rPr lang="en-US" altLang="zh-CN" sz="2800">
                <a:solidFill>
                  <a:schemeClr val="bg1"/>
                </a:solidFill>
                <a:latin typeface="Arial" pitchFamily="34" charset="0"/>
              </a:rPr>
              <a:t>Agile</a:t>
            </a:r>
          </a:p>
        </p:txBody>
      </p:sp>
      <p:sp>
        <p:nvSpPr>
          <p:cNvPr id="2062366" name="Text Box 30"/>
          <p:cNvSpPr txBox="1">
            <a:spLocks noChangeArrowheads="1"/>
          </p:cNvSpPr>
          <p:nvPr/>
        </p:nvSpPr>
        <p:spPr bwMode="auto">
          <a:xfrm>
            <a:off x="6352090" y="1215431"/>
            <a:ext cx="2647951" cy="2668423"/>
          </a:xfrm>
          <a:prstGeom prst="rect">
            <a:avLst/>
          </a:prstGeom>
          <a:noFill/>
          <a:ln w="19050" algn="ctr">
            <a:noFill/>
            <a:miter lim="800000"/>
            <a:headEnd/>
            <a:tailEnd/>
          </a:ln>
          <a:effectLst/>
        </p:spPr>
        <p:txBody>
          <a:bodyPr wrap="square" lIns="0" tIns="0" rIns="0" bIns="0">
            <a:spAutoFit/>
          </a:bodyPr>
          <a:lstStyle/>
          <a:p>
            <a:pPr eaLnBrk="0" hangingPunct="0">
              <a:lnSpc>
                <a:spcPct val="90000"/>
              </a:lnSpc>
              <a:spcAft>
                <a:spcPts val="1200"/>
              </a:spcAft>
              <a:buClr>
                <a:schemeClr val="bg1"/>
              </a:buClr>
              <a:buFont typeface="Wingdings" pitchFamily="2" charset="2"/>
              <a:buChar char="ü"/>
              <a:tabLst>
                <a:tab pos="3946525" algn="l"/>
              </a:tabLst>
              <a:defRPr/>
            </a:pPr>
            <a:r>
              <a:rPr lang="en-US" altLang="zh-CN" dirty="0">
                <a:effectLst>
                  <a:outerShdw blurRad="38100" dist="38100" dir="2700000" algn="tl">
                    <a:srgbClr val="C0C0C0"/>
                  </a:outerShdw>
                </a:effectLst>
                <a:latin typeface="Trebuchet MS" pitchFamily="34" charset="0"/>
                <a:ea typeface="SimSun" pitchFamily="2" charset="-122"/>
              </a:rPr>
              <a:t>Iterative &amp; Incremental</a:t>
            </a:r>
          </a:p>
          <a:p>
            <a:pPr eaLnBrk="0" hangingPunct="0">
              <a:lnSpc>
                <a:spcPct val="90000"/>
              </a:lnSpc>
              <a:spcAft>
                <a:spcPts val="1200"/>
              </a:spcAft>
              <a:buClr>
                <a:schemeClr val="bg1"/>
              </a:buClr>
              <a:buFont typeface="Wingdings" pitchFamily="2" charset="2"/>
              <a:buChar char="ü"/>
              <a:tabLst>
                <a:tab pos="3946525" algn="l"/>
              </a:tabLst>
              <a:defRPr/>
            </a:pPr>
            <a:r>
              <a:rPr lang="en-US" altLang="zh-CN" dirty="0">
                <a:effectLst>
                  <a:outerShdw blurRad="38100" dist="38100" dir="2700000" algn="tl">
                    <a:srgbClr val="C0C0C0"/>
                  </a:outerShdw>
                </a:effectLst>
                <a:latin typeface="Trebuchet MS" pitchFamily="34" charset="0"/>
                <a:ea typeface="SimSun" pitchFamily="2" charset="-122"/>
              </a:rPr>
              <a:t>Adaptive to change</a:t>
            </a:r>
          </a:p>
          <a:p>
            <a:pPr eaLnBrk="0" hangingPunct="0">
              <a:lnSpc>
                <a:spcPct val="90000"/>
              </a:lnSpc>
              <a:spcAft>
                <a:spcPts val="1200"/>
              </a:spcAft>
              <a:buClr>
                <a:schemeClr val="bg1"/>
              </a:buClr>
              <a:buFont typeface="Wingdings" pitchFamily="2" charset="2"/>
              <a:buChar char="ü"/>
              <a:tabLst>
                <a:tab pos="3946525" algn="l"/>
              </a:tabLst>
              <a:defRPr/>
            </a:pPr>
            <a:r>
              <a:rPr lang="en-US" altLang="zh-CN" dirty="0">
                <a:effectLst>
                  <a:outerShdw blurRad="38100" dist="38100" dir="2700000" algn="tl">
                    <a:srgbClr val="C0C0C0"/>
                  </a:outerShdw>
                </a:effectLst>
                <a:latin typeface="Trebuchet MS" pitchFamily="34" charset="0"/>
                <a:ea typeface="SimSun" pitchFamily="2" charset="-122"/>
              </a:rPr>
              <a:t>Customer value focus</a:t>
            </a:r>
          </a:p>
          <a:p>
            <a:pPr eaLnBrk="0" hangingPunct="0">
              <a:lnSpc>
                <a:spcPct val="90000"/>
              </a:lnSpc>
              <a:spcAft>
                <a:spcPts val="1200"/>
              </a:spcAft>
              <a:buClr>
                <a:schemeClr val="bg1"/>
              </a:buClr>
              <a:buFont typeface="Wingdings" pitchFamily="2" charset="2"/>
              <a:buChar char="ü"/>
              <a:tabLst>
                <a:tab pos="3946525" algn="l"/>
              </a:tabLst>
              <a:defRPr/>
            </a:pPr>
            <a:r>
              <a:rPr lang="en-US" altLang="zh-CN" dirty="0">
                <a:effectLst>
                  <a:outerShdw blurRad="38100" dist="38100" dir="2700000" algn="tl">
                    <a:srgbClr val="C0C0C0"/>
                  </a:outerShdw>
                </a:effectLst>
                <a:latin typeface="Trebuchet MS" pitchFamily="34" charset="0"/>
                <a:ea typeface="SimSun" pitchFamily="2" charset="-122"/>
              </a:rPr>
              <a:t>People Oriented</a:t>
            </a:r>
          </a:p>
          <a:p>
            <a:pPr eaLnBrk="0" hangingPunct="0">
              <a:lnSpc>
                <a:spcPct val="90000"/>
              </a:lnSpc>
              <a:spcAft>
                <a:spcPts val="1200"/>
              </a:spcAft>
              <a:buClr>
                <a:schemeClr val="bg1"/>
              </a:buClr>
              <a:buFont typeface="Wingdings" pitchFamily="2" charset="2"/>
              <a:buChar char="ü"/>
              <a:tabLst>
                <a:tab pos="3946525" algn="l"/>
              </a:tabLst>
              <a:defRPr/>
            </a:pPr>
            <a:r>
              <a:rPr lang="en-US" altLang="zh-CN" dirty="0">
                <a:effectLst>
                  <a:outerShdw blurRad="38100" dist="38100" dir="2700000" algn="tl">
                    <a:srgbClr val="C0C0C0"/>
                  </a:outerShdw>
                </a:effectLst>
                <a:latin typeface="Trebuchet MS" pitchFamily="34" charset="0"/>
                <a:ea typeface="SimSun" pitchFamily="2" charset="-122"/>
              </a:rPr>
              <a:t>Self-organized team</a:t>
            </a:r>
          </a:p>
          <a:p>
            <a:pPr eaLnBrk="0" hangingPunct="0">
              <a:lnSpc>
                <a:spcPct val="90000"/>
              </a:lnSpc>
              <a:spcAft>
                <a:spcPts val="1200"/>
              </a:spcAft>
              <a:buClr>
                <a:schemeClr val="bg1"/>
              </a:buClr>
              <a:buFont typeface="Wingdings" pitchFamily="2" charset="2"/>
              <a:buChar char="ü"/>
              <a:tabLst>
                <a:tab pos="3946525" algn="l"/>
              </a:tabLst>
              <a:defRPr/>
            </a:pPr>
            <a:r>
              <a:rPr lang="en-US" altLang="zh-CN" dirty="0">
                <a:effectLst>
                  <a:outerShdw blurRad="38100" dist="38100" dir="2700000" algn="tl">
                    <a:srgbClr val="C0C0C0"/>
                  </a:outerShdw>
                </a:effectLst>
                <a:latin typeface="Trebuchet MS" pitchFamily="34" charset="0"/>
                <a:ea typeface="SimSun" pitchFamily="2" charset="-122"/>
              </a:rPr>
              <a:t>Collaborative</a:t>
            </a:r>
          </a:p>
          <a:p>
            <a:pPr eaLnBrk="0" hangingPunct="0">
              <a:lnSpc>
                <a:spcPct val="90000"/>
              </a:lnSpc>
              <a:spcAft>
                <a:spcPts val="1200"/>
              </a:spcAft>
              <a:buClr>
                <a:schemeClr val="bg1"/>
              </a:buClr>
              <a:buFont typeface="Wingdings" pitchFamily="2" charset="2"/>
              <a:buChar char="ü"/>
              <a:tabLst>
                <a:tab pos="3946525" algn="l"/>
              </a:tabLst>
              <a:defRPr/>
            </a:pPr>
            <a:r>
              <a:rPr lang="en-US" altLang="zh-CN" dirty="0">
                <a:effectLst>
                  <a:outerShdw blurRad="38100" dist="38100" dir="2700000" algn="tl">
                    <a:srgbClr val="C0C0C0"/>
                  </a:outerShdw>
                </a:effectLst>
                <a:latin typeface="Trebuchet MS" pitchFamily="34" charset="0"/>
                <a:ea typeface="SimSun" pitchFamily="2" charset="-122"/>
              </a:rPr>
              <a:t>Continuous Improving</a:t>
            </a:r>
          </a:p>
        </p:txBody>
      </p:sp>
      <p:sp>
        <p:nvSpPr>
          <p:cNvPr id="30" name="云形 29">
            <a:extLst>
              <a:ext uri="{FF2B5EF4-FFF2-40B4-BE49-F238E27FC236}">
                <a16:creationId xmlns:a16="http://schemas.microsoft.com/office/drawing/2014/main" id="{237E3E37-12F6-47CA-A1A6-65E7AB848D12}"/>
              </a:ext>
            </a:extLst>
          </p:cNvPr>
          <p:cNvSpPr/>
          <p:nvPr/>
        </p:nvSpPr>
        <p:spPr>
          <a:xfrm>
            <a:off x="3383235" y="5433803"/>
            <a:ext cx="1589312" cy="535248"/>
          </a:xfrm>
          <a:prstGeom prst="cloud">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altLang="zh-CN" sz="2400">
                <a:solidFill>
                  <a:schemeClr val="tx1"/>
                </a:solidFill>
              </a:rPr>
              <a:t>A</a:t>
            </a:r>
            <a:r>
              <a:rPr lang="en-US" altLang="zh-CN" sz="2400" dirty="0">
                <a:solidFill>
                  <a:schemeClr val="tx1"/>
                </a:solidFill>
              </a:rPr>
              <a:t>SD</a:t>
            </a:r>
            <a:endParaRPr lang="zh-CN" altLang="en-US" sz="2400" dirty="0">
              <a:solidFill>
                <a:schemeClr val="tx1"/>
              </a:solidFill>
            </a:endParaRPr>
          </a:p>
        </p:txBody>
      </p:sp>
    </p:spTree>
    <p:extLst>
      <p:ext uri="{BB962C8B-B14F-4D97-AF65-F5344CB8AC3E}">
        <p14:creationId xmlns:p14="http://schemas.microsoft.com/office/powerpoint/2010/main" val="11593858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1917C8-DFBB-4CB7-87E0-799D8ED1FFA4}"/>
              </a:ext>
            </a:extLst>
          </p:cNvPr>
          <p:cNvSpPr>
            <a:spLocks noGrp="1"/>
          </p:cNvSpPr>
          <p:nvPr>
            <p:ph type="title"/>
          </p:nvPr>
        </p:nvSpPr>
        <p:spPr/>
        <p:txBody>
          <a:bodyPr/>
          <a:lstStyle/>
          <a:p>
            <a:r>
              <a:rPr lang="zh-CN" altLang="en-US" sz="3600" dirty="0"/>
              <a:t>敏捷软件开发的知识体系</a:t>
            </a:r>
          </a:p>
        </p:txBody>
      </p:sp>
      <p:sp>
        <p:nvSpPr>
          <p:cNvPr id="3" name="灯片编号占位符 2">
            <a:extLst>
              <a:ext uri="{FF2B5EF4-FFF2-40B4-BE49-F238E27FC236}">
                <a16:creationId xmlns:a16="http://schemas.microsoft.com/office/drawing/2014/main" id="{531A3763-759B-4F9D-92E5-68DE1447B0A1}"/>
              </a:ext>
            </a:extLst>
          </p:cNvPr>
          <p:cNvSpPr>
            <a:spLocks noGrp="1"/>
          </p:cNvSpPr>
          <p:nvPr>
            <p:ph type="sldNum" sz="quarter" idx="12"/>
          </p:nvPr>
        </p:nvSpPr>
        <p:spPr/>
        <p:txBody>
          <a:bodyPr/>
          <a:lstStyle/>
          <a:p>
            <a:pPr>
              <a:defRPr/>
            </a:pPr>
            <a:fld id="{A3E66E6B-435D-4C86-B1C3-68B3D4F4EAC6}" type="slidenum">
              <a:rPr lang="zh-CN" altLang="en-US" smtClean="0"/>
              <a:pPr>
                <a:defRPr/>
              </a:pPr>
              <a:t>27</a:t>
            </a:fld>
            <a:endParaRPr lang="en-US" altLang="zh-CN"/>
          </a:p>
        </p:txBody>
      </p:sp>
      <p:pic>
        <p:nvPicPr>
          <p:cNvPr id="4" name="图片 3">
            <a:extLst>
              <a:ext uri="{FF2B5EF4-FFF2-40B4-BE49-F238E27FC236}">
                <a16:creationId xmlns:a16="http://schemas.microsoft.com/office/drawing/2014/main" id="{E0BA8859-D1B9-4DF6-9BA5-942E39CDEA32}"/>
              </a:ext>
            </a:extLst>
          </p:cNvPr>
          <p:cNvPicPr>
            <a:picLocks noChangeAspect="1"/>
          </p:cNvPicPr>
          <p:nvPr/>
        </p:nvPicPr>
        <p:blipFill rotWithShape="1">
          <a:blip r:embed="rId2"/>
          <a:srcRect t="2397"/>
          <a:stretch/>
        </p:blipFill>
        <p:spPr>
          <a:xfrm>
            <a:off x="0" y="1244009"/>
            <a:ext cx="9144000" cy="4480026"/>
          </a:xfrm>
          <a:prstGeom prst="rect">
            <a:avLst/>
          </a:prstGeom>
        </p:spPr>
      </p:pic>
    </p:spTree>
    <p:extLst>
      <p:ext uri="{BB962C8B-B14F-4D97-AF65-F5344CB8AC3E}">
        <p14:creationId xmlns:p14="http://schemas.microsoft.com/office/powerpoint/2010/main" val="15074893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878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8787" name="标题 1"/>
          <p:cNvSpPr>
            <a:spLocks noGrp="1"/>
          </p:cNvSpPr>
          <p:nvPr>
            <p:ph type="title"/>
          </p:nvPr>
        </p:nvSpPr>
        <p:spPr/>
        <p:txBody>
          <a:bodyPr/>
          <a:lstStyle/>
          <a:p>
            <a:pPr algn="ctr"/>
            <a:r>
              <a:rPr lang="zh-CN" altLang="en-US" dirty="0"/>
              <a:t>敏捷宣言 </a:t>
            </a:r>
            <a:r>
              <a:rPr lang="en-US" altLang="zh-CN" dirty="0"/>
              <a:t>Agile Manifesto</a:t>
            </a:r>
            <a:endParaRPr lang="zh-CN" altLang="en-US" dirty="0"/>
          </a:p>
        </p:txBody>
      </p:sp>
      <p:sp>
        <p:nvSpPr>
          <p:cNvPr id="6" name="Rectangle 9"/>
          <p:cNvSpPr txBox="1">
            <a:spLocks noChangeArrowheads="1"/>
          </p:cNvSpPr>
          <p:nvPr/>
        </p:nvSpPr>
        <p:spPr bwMode="auto">
          <a:xfrm>
            <a:off x="0" y="1412875"/>
            <a:ext cx="9144000" cy="446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b="1">
                <a:solidFill>
                  <a:schemeClr val="tx1"/>
                </a:solidFill>
                <a:latin typeface="Trebuchet MS" pitchFamily="34" charset="0"/>
                <a:ea typeface="宋体" pitchFamily="2" charset="-122"/>
              </a:defRPr>
            </a:lvl1pPr>
            <a:lvl2pPr marL="742950" indent="-285750">
              <a:defRPr sz="1600" b="1">
                <a:solidFill>
                  <a:schemeClr val="tx1"/>
                </a:solidFill>
                <a:latin typeface="Trebuchet MS" pitchFamily="34" charset="0"/>
                <a:ea typeface="宋体" pitchFamily="2" charset="-122"/>
              </a:defRPr>
            </a:lvl2pPr>
            <a:lvl3pPr marL="1143000" indent="-228600">
              <a:defRPr sz="1600" b="1">
                <a:solidFill>
                  <a:schemeClr val="tx1"/>
                </a:solidFill>
                <a:latin typeface="Trebuchet MS" pitchFamily="34" charset="0"/>
                <a:ea typeface="宋体" pitchFamily="2" charset="-122"/>
              </a:defRPr>
            </a:lvl3pPr>
            <a:lvl4pPr marL="1600200" indent="-228600">
              <a:defRPr sz="1600" b="1">
                <a:solidFill>
                  <a:schemeClr val="tx1"/>
                </a:solidFill>
                <a:latin typeface="Trebuchet MS" pitchFamily="34" charset="0"/>
                <a:ea typeface="宋体" pitchFamily="2" charset="-122"/>
              </a:defRPr>
            </a:lvl4pPr>
            <a:lvl5pPr marL="2057400" indent="-228600">
              <a:defRPr sz="1600" b="1">
                <a:solidFill>
                  <a:schemeClr val="tx1"/>
                </a:solidFill>
                <a:latin typeface="Trebuchet MS" pitchFamily="34" charset="0"/>
                <a:ea typeface="宋体" pitchFamily="2" charset="-122"/>
              </a:defRPr>
            </a:lvl5pPr>
            <a:lvl6pPr marL="2514600" indent="-228600" algn="ctr" eaLnBrk="0" fontAlgn="base" hangingPunct="0">
              <a:spcBef>
                <a:spcPct val="0"/>
              </a:spcBef>
              <a:spcAft>
                <a:spcPct val="0"/>
              </a:spcAft>
              <a:defRPr sz="1600" b="1">
                <a:solidFill>
                  <a:schemeClr val="tx1"/>
                </a:solidFill>
                <a:latin typeface="Trebuchet MS" pitchFamily="34" charset="0"/>
                <a:ea typeface="宋体" pitchFamily="2" charset="-122"/>
              </a:defRPr>
            </a:lvl6pPr>
            <a:lvl7pPr marL="2971800" indent="-228600" algn="ctr" eaLnBrk="0" fontAlgn="base" hangingPunct="0">
              <a:spcBef>
                <a:spcPct val="0"/>
              </a:spcBef>
              <a:spcAft>
                <a:spcPct val="0"/>
              </a:spcAft>
              <a:defRPr sz="1600" b="1">
                <a:solidFill>
                  <a:schemeClr val="tx1"/>
                </a:solidFill>
                <a:latin typeface="Trebuchet MS" pitchFamily="34" charset="0"/>
                <a:ea typeface="宋体" pitchFamily="2" charset="-122"/>
              </a:defRPr>
            </a:lvl7pPr>
            <a:lvl8pPr marL="3429000" indent="-228600" algn="ctr" eaLnBrk="0" fontAlgn="base" hangingPunct="0">
              <a:spcBef>
                <a:spcPct val="0"/>
              </a:spcBef>
              <a:spcAft>
                <a:spcPct val="0"/>
              </a:spcAft>
              <a:defRPr sz="1600" b="1">
                <a:solidFill>
                  <a:schemeClr val="tx1"/>
                </a:solidFill>
                <a:latin typeface="Trebuchet MS" pitchFamily="34" charset="0"/>
                <a:ea typeface="宋体" pitchFamily="2" charset="-122"/>
              </a:defRPr>
            </a:lvl8pPr>
            <a:lvl9pPr marL="3886200" indent="-228600" algn="ctr" eaLnBrk="0" fontAlgn="base" hangingPunct="0">
              <a:spcBef>
                <a:spcPct val="0"/>
              </a:spcBef>
              <a:spcAft>
                <a:spcPct val="0"/>
              </a:spcAft>
              <a:defRPr sz="1600" b="1">
                <a:solidFill>
                  <a:schemeClr val="tx1"/>
                </a:solidFill>
                <a:latin typeface="Trebuchet MS" pitchFamily="34" charset="0"/>
                <a:ea typeface="宋体" pitchFamily="2" charset="-122"/>
              </a:defRPr>
            </a:lvl9pPr>
          </a:lstStyle>
          <a:p>
            <a:pPr algn="ctr">
              <a:lnSpc>
                <a:spcPct val="90000"/>
              </a:lnSpc>
              <a:spcBef>
                <a:spcPct val="20000"/>
              </a:spcBef>
              <a:defRPr/>
            </a:pPr>
            <a:r>
              <a:rPr lang="sv-SE" altLang="zh-CN" sz="1800" u="sng" dirty="0">
                <a:solidFill>
                  <a:srgbClr val="000000"/>
                </a:solidFill>
                <a:latin typeface="+mj-lt"/>
              </a:rPr>
              <a:t>www.agilemanifesto.org</a:t>
            </a:r>
          </a:p>
          <a:p>
            <a:pPr algn="ctr">
              <a:lnSpc>
                <a:spcPct val="90000"/>
              </a:lnSpc>
              <a:spcBef>
                <a:spcPct val="20000"/>
              </a:spcBef>
              <a:defRPr/>
            </a:pPr>
            <a:r>
              <a:rPr lang="sv-SE" altLang="zh-CN" sz="1800" dirty="0">
                <a:solidFill>
                  <a:srgbClr val="000000"/>
                </a:solidFill>
                <a:latin typeface="+mj-lt"/>
              </a:rPr>
              <a:t>We are uncovering better ways of developing </a:t>
            </a:r>
            <a:br>
              <a:rPr lang="sv-SE" altLang="zh-CN" sz="1800" dirty="0">
                <a:solidFill>
                  <a:srgbClr val="000000"/>
                </a:solidFill>
                <a:latin typeface="+mj-lt"/>
              </a:rPr>
            </a:br>
            <a:r>
              <a:rPr lang="sv-SE" altLang="zh-CN" sz="1800" dirty="0">
                <a:solidFill>
                  <a:srgbClr val="000000"/>
                </a:solidFill>
                <a:latin typeface="+mj-lt"/>
              </a:rPr>
              <a:t>software by doing it and helping others do it. </a:t>
            </a:r>
            <a:br>
              <a:rPr lang="sv-SE" altLang="zh-CN" sz="1800" dirty="0">
                <a:solidFill>
                  <a:srgbClr val="000000"/>
                </a:solidFill>
                <a:latin typeface="+mj-lt"/>
              </a:rPr>
            </a:br>
            <a:r>
              <a:rPr lang="sv-SE" altLang="zh-CN" sz="1800" dirty="0">
                <a:solidFill>
                  <a:srgbClr val="000000"/>
                </a:solidFill>
                <a:latin typeface="+mj-lt"/>
              </a:rPr>
              <a:t>Through this work we have come to value:</a:t>
            </a:r>
          </a:p>
          <a:p>
            <a:pPr algn="ctr">
              <a:lnSpc>
                <a:spcPct val="90000"/>
              </a:lnSpc>
              <a:spcBef>
                <a:spcPct val="20000"/>
              </a:spcBef>
              <a:defRPr/>
            </a:pPr>
            <a:endParaRPr lang="sv-SE" altLang="zh-CN" sz="1800" dirty="0">
              <a:solidFill>
                <a:srgbClr val="000000"/>
              </a:solidFill>
              <a:latin typeface="+mj-lt"/>
            </a:endParaRPr>
          </a:p>
          <a:p>
            <a:pPr algn="ctr">
              <a:lnSpc>
                <a:spcPct val="90000"/>
              </a:lnSpc>
              <a:spcBef>
                <a:spcPct val="20000"/>
              </a:spcBef>
              <a:defRPr/>
            </a:pPr>
            <a:r>
              <a:rPr lang="sv-SE" altLang="zh-CN" sz="2400" dirty="0">
                <a:solidFill>
                  <a:srgbClr val="008000"/>
                </a:solidFill>
                <a:latin typeface="+mj-lt"/>
              </a:rPr>
              <a:t>Individuals and interactions</a:t>
            </a:r>
            <a:r>
              <a:rPr lang="sv-SE" altLang="zh-CN" sz="2400" dirty="0">
                <a:solidFill>
                  <a:srgbClr val="000000"/>
                </a:solidFill>
                <a:latin typeface="+mj-lt"/>
              </a:rPr>
              <a:t> </a:t>
            </a:r>
            <a:r>
              <a:rPr lang="sv-SE" altLang="zh-CN" sz="2000" dirty="0">
                <a:solidFill>
                  <a:srgbClr val="000000"/>
                </a:solidFill>
                <a:latin typeface="+mj-lt"/>
              </a:rPr>
              <a:t>over</a:t>
            </a:r>
            <a:r>
              <a:rPr lang="sv-SE" altLang="zh-CN" sz="2400" dirty="0">
                <a:solidFill>
                  <a:srgbClr val="000000"/>
                </a:solidFill>
                <a:latin typeface="+mj-lt"/>
              </a:rPr>
              <a:t> </a:t>
            </a:r>
            <a:r>
              <a:rPr lang="sv-SE" altLang="zh-CN" sz="2400" dirty="0">
                <a:solidFill>
                  <a:srgbClr val="CC3300"/>
                </a:solidFill>
                <a:latin typeface="+mj-lt"/>
              </a:rPr>
              <a:t>processes and tools</a:t>
            </a:r>
          </a:p>
          <a:p>
            <a:pPr algn="ctr">
              <a:lnSpc>
                <a:spcPct val="90000"/>
              </a:lnSpc>
              <a:spcBef>
                <a:spcPct val="20000"/>
              </a:spcBef>
              <a:defRPr/>
            </a:pPr>
            <a:r>
              <a:rPr lang="sv-SE" altLang="zh-CN" sz="2400" dirty="0">
                <a:solidFill>
                  <a:srgbClr val="008000"/>
                </a:solidFill>
                <a:latin typeface="+mj-lt"/>
              </a:rPr>
              <a:t>Working software</a:t>
            </a:r>
            <a:r>
              <a:rPr lang="sv-SE" altLang="zh-CN" sz="2400" dirty="0">
                <a:solidFill>
                  <a:srgbClr val="000000"/>
                </a:solidFill>
                <a:latin typeface="+mj-lt"/>
              </a:rPr>
              <a:t> </a:t>
            </a:r>
            <a:r>
              <a:rPr lang="sv-SE" altLang="zh-CN" sz="2000" dirty="0">
                <a:solidFill>
                  <a:srgbClr val="000000"/>
                </a:solidFill>
                <a:latin typeface="+mj-lt"/>
              </a:rPr>
              <a:t>over</a:t>
            </a:r>
            <a:r>
              <a:rPr lang="sv-SE" altLang="zh-CN" sz="2400" dirty="0">
                <a:solidFill>
                  <a:srgbClr val="000000"/>
                </a:solidFill>
                <a:latin typeface="+mj-lt"/>
              </a:rPr>
              <a:t> </a:t>
            </a:r>
            <a:r>
              <a:rPr lang="sv-SE" altLang="zh-CN" sz="2400" dirty="0">
                <a:solidFill>
                  <a:srgbClr val="CC3300"/>
                </a:solidFill>
                <a:latin typeface="+mj-lt"/>
              </a:rPr>
              <a:t>comprehensive documentation</a:t>
            </a:r>
          </a:p>
          <a:p>
            <a:pPr algn="ctr">
              <a:lnSpc>
                <a:spcPct val="90000"/>
              </a:lnSpc>
              <a:spcBef>
                <a:spcPct val="20000"/>
              </a:spcBef>
              <a:defRPr/>
            </a:pPr>
            <a:r>
              <a:rPr lang="sv-SE" altLang="zh-CN" sz="2400" dirty="0">
                <a:solidFill>
                  <a:srgbClr val="008000"/>
                </a:solidFill>
                <a:latin typeface="+mj-lt"/>
              </a:rPr>
              <a:t>Customer collaboration</a:t>
            </a:r>
            <a:r>
              <a:rPr lang="sv-SE" altLang="zh-CN" sz="2400" dirty="0">
                <a:solidFill>
                  <a:srgbClr val="000000"/>
                </a:solidFill>
                <a:latin typeface="+mj-lt"/>
              </a:rPr>
              <a:t> </a:t>
            </a:r>
            <a:r>
              <a:rPr lang="sv-SE" altLang="zh-CN" sz="2000" dirty="0">
                <a:solidFill>
                  <a:srgbClr val="000000"/>
                </a:solidFill>
                <a:latin typeface="+mj-lt"/>
              </a:rPr>
              <a:t>over</a:t>
            </a:r>
            <a:r>
              <a:rPr lang="sv-SE" altLang="zh-CN" sz="2400" dirty="0">
                <a:solidFill>
                  <a:srgbClr val="000000"/>
                </a:solidFill>
                <a:latin typeface="+mj-lt"/>
              </a:rPr>
              <a:t> </a:t>
            </a:r>
            <a:r>
              <a:rPr lang="sv-SE" altLang="zh-CN" sz="2400" dirty="0">
                <a:solidFill>
                  <a:srgbClr val="CC3300"/>
                </a:solidFill>
                <a:latin typeface="+mj-lt"/>
              </a:rPr>
              <a:t>contract negotiation</a:t>
            </a:r>
            <a:endParaRPr lang="sv-SE" altLang="zh-CN" sz="2400" dirty="0">
              <a:solidFill>
                <a:srgbClr val="000000"/>
              </a:solidFill>
              <a:latin typeface="+mj-lt"/>
            </a:endParaRPr>
          </a:p>
          <a:p>
            <a:pPr algn="ctr">
              <a:lnSpc>
                <a:spcPct val="90000"/>
              </a:lnSpc>
              <a:spcBef>
                <a:spcPct val="20000"/>
              </a:spcBef>
              <a:defRPr/>
            </a:pPr>
            <a:r>
              <a:rPr lang="sv-SE" altLang="zh-CN" sz="2400" dirty="0">
                <a:solidFill>
                  <a:srgbClr val="008000"/>
                </a:solidFill>
                <a:latin typeface="+mj-lt"/>
              </a:rPr>
              <a:t>Responding to change</a:t>
            </a:r>
            <a:r>
              <a:rPr lang="sv-SE" altLang="zh-CN" sz="2400" dirty="0">
                <a:solidFill>
                  <a:srgbClr val="000000"/>
                </a:solidFill>
                <a:latin typeface="+mj-lt"/>
              </a:rPr>
              <a:t> </a:t>
            </a:r>
            <a:r>
              <a:rPr lang="sv-SE" altLang="zh-CN" sz="2000" dirty="0">
                <a:solidFill>
                  <a:srgbClr val="000000"/>
                </a:solidFill>
                <a:latin typeface="+mj-lt"/>
              </a:rPr>
              <a:t>over</a:t>
            </a:r>
            <a:r>
              <a:rPr lang="sv-SE" altLang="zh-CN" sz="2400" dirty="0">
                <a:solidFill>
                  <a:srgbClr val="000000"/>
                </a:solidFill>
                <a:latin typeface="+mj-lt"/>
              </a:rPr>
              <a:t> </a:t>
            </a:r>
            <a:r>
              <a:rPr lang="sv-SE" altLang="zh-CN" sz="2400" dirty="0">
                <a:solidFill>
                  <a:srgbClr val="CC3300"/>
                </a:solidFill>
                <a:latin typeface="+mj-lt"/>
              </a:rPr>
              <a:t>following a plan</a:t>
            </a:r>
            <a:r>
              <a:rPr lang="sv-SE" altLang="zh-CN" sz="2800" dirty="0">
                <a:solidFill>
                  <a:srgbClr val="000000"/>
                </a:solidFill>
                <a:latin typeface="+mj-lt"/>
              </a:rPr>
              <a:t> </a:t>
            </a:r>
            <a:br>
              <a:rPr lang="sv-SE" altLang="zh-CN" sz="2800" dirty="0">
                <a:solidFill>
                  <a:srgbClr val="000000"/>
                </a:solidFill>
                <a:latin typeface="+mj-lt"/>
              </a:rPr>
            </a:br>
            <a:endParaRPr lang="sv-SE" altLang="zh-CN" sz="2800" dirty="0">
              <a:solidFill>
                <a:srgbClr val="000000"/>
              </a:solidFill>
              <a:latin typeface="+mj-lt"/>
            </a:endParaRPr>
          </a:p>
          <a:p>
            <a:pPr algn="ctr">
              <a:lnSpc>
                <a:spcPct val="90000"/>
              </a:lnSpc>
              <a:spcBef>
                <a:spcPct val="20000"/>
              </a:spcBef>
              <a:defRPr/>
            </a:pPr>
            <a:r>
              <a:rPr lang="sv-SE" altLang="zh-CN" sz="1800" dirty="0">
                <a:solidFill>
                  <a:srgbClr val="000000"/>
                </a:solidFill>
                <a:latin typeface="+mj-lt"/>
              </a:rPr>
              <a:t>That is, while there is value in the items on </a:t>
            </a:r>
            <a:br>
              <a:rPr lang="sv-SE" altLang="zh-CN" sz="1800" dirty="0">
                <a:solidFill>
                  <a:srgbClr val="000000"/>
                </a:solidFill>
                <a:latin typeface="+mj-lt"/>
              </a:rPr>
            </a:br>
            <a:r>
              <a:rPr lang="sv-SE" altLang="zh-CN" sz="1800" dirty="0">
                <a:solidFill>
                  <a:srgbClr val="000000"/>
                </a:solidFill>
                <a:latin typeface="+mj-lt"/>
              </a:rPr>
              <a:t>the right, we value the items on the left more.</a:t>
            </a:r>
            <a:r>
              <a:rPr lang="sv-SE" altLang="zh-CN" sz="2400" dirty="0">
                <a:solidFill>
                  <a:srgbClr val="000000"/>
                </a:solidFill>
                <a:latin typeface="+mj-lt"/>
              </a:rPr>
              <a:t> </a:t>
            </a:r>
          </a:p>
        </p:txBody>
      </p:sp>
    </p:spTree>
    <p:extLst>
      <p:ext uri="{BB962C8B-B14F-4D97-AF65-F5344CB8AC3E}">
        <p14:creationId xmlns:p14="http://schemas.microsoft.com/office/powerpoint/2010/main" val="28561716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标题 1"/>
          <p:cNvSpPr>
            <a:spLocks noGrp="1"/>
          </p:cNvSpPr>
          <p:nvPr>
            <p:ph type="title"/>
          </p:nvPr>
        </p:nvSpPr>
        <p:spPr/>
        <p:txBody>
          <a:bodyPr/>
          <a:lstStyle/>
          <a:p>
            <a:r>
              <a:rPr lang="zh-CN" altLang="en-US" dirty="0"/>
              <a:t>宣言背后的原则 </a:t>
            </a:r>
            <a:r>
              <a:rPr lang="en-US" altLang="zh-CN" sz="2000" dirty="0"/>
              <a:t>Principles Behind the Manifesto</a:t>
            </a:r>
            <a:endParaRPr lang="zh-CN" altLang="en-US" dirty="0"/>
          </a:p>
        </p:txBody>
      </p:sp>
      <p:sp>
        <p:nvSpPr>
          <p:cNvPr id="119811" name="内容占位符 2"/>
          <p:cNvSpPr>
            <a:spLocks noGrp="1"/>
          </p:cNvSpPr>
          <p:nvPr>
            <p:ph idx="1"/>
          </p:nvPr>
        </p:nvSpPr>
        <p:spPr>
          <a:xfrm>
            <a:off x="323528" y="1052736"/>
            <a:ext cx="8583613" cy="5613400"/>
          </a:xfrm>
        </p:spPr>
        <p:txBody>
          <a:bodyPr>
            <a:normAutofit lnSpcReduction="10000"/>
          </a:bodyPr>
          <a:lstStyle/>
          <a:p>
            <a:pPr eaLnBrk="1" hangingPunct="1">
              <a:lnSpc>
                <a:spcPct val="120000"/>
              </a:lnSpc>
              <a:spcBef>
                <a:spcPct val="0"/>
              </a:spcBef>
              <a:spcAft>
                <a:spcPct val="0"/>
              </a:spcAft>
              <a:buClr>
                <a:schemeClr val="tx1"/>
              </a:buClr>
              <a:buFont typeface="+mj-lt"/>
              <a:buAutoNum type="arabicPeriod"/>
              <a:tabLst>
                <a:tab pos="3946525" algn="l"/>
              </a:tabLst>
            </a:pPr>
            <a:r>
              <a:rPr lang="en-US" altLang="zh-CN" sz="1600" dirty="0">
                <a:solidFill>
                  <a:srgbClr val="323232"/>
                </a:solidFill>
              </a:rPr>
              <a:t>Our highest priority is to satisfy the customer through early and </a:t>
            </a:r>
            <a:r>
              <a:rPr lang="en-US" altLang="zh-CN" sz="1600" dirty="0">
                <a:solidFill>
                  <a:srgbClr val="FF0000"/>
                </a:solidFill>
              </a:rPr>
              <a:t>continuous delivery</a:t>
            </a:r>
            <a:r>
              <a:rPr lang="en-US" altLang="zh-CN" sz="1600" dirty="0">
                <a:solidFill>
                  <a:srgbClr val="323232"/>
                </a:solidFill>
              </a:rPr>
              <a:t> of valuable software.</a:t>
            </a:r>
          </a:p>
          <a:p>
            <a:pPr eaLnBrk="1" hangingPunct="1">
              <a:lnSpc>
                <a:spcPct val="120000"/>
              </a:lnSpc>
              <a:spcBef>
                <a:spcPct val="0"/>
              </a:spcBef>
              <a:spcAft>
                <a:spcPct val="0"/>
              </a:spcAft>
              <a:buClr>
                <a:schemeClr val="tx1"/>
              </a:buClr>
              <a:buFont typeface="+mj-lt"/>
              <a:buAutoNum type="arabicPeriod"/>
              <a:tabLst>
                <a:tab pos="3946525" algn="l"/>
              </a:tabLst>
            </a:pPr>
            <a:r>
              <a:rPr lang="en-US" altLang="zh-CN" sz="1600" dirty="0">
                <a:solidFill>
                  <a:srgbClr val="FF0000"/>
                </a:solidFill>
              </a:rPr>
              <a:t>Welcome changing</a:t>
            </a:r>
            <a:r>
              <a:rPr lang="en-US" altLang="zh-CN" sz="1600" dirty="0">
                <a:solidFill>
                  <a:srgbClr val="323232"/>
                </a:solidFill>
              </a:rPr>
              <a:t> requirements, even late in development. Agile processes harness change for the customer's competitive advantage.</a:t>
            </a:r>
          </a:p>
          <a:p>
            <a:pPr eaLnBrk="1" hangingPunct="1">
              <a:lnSpc>
                <a:spcPct val="120000"/>
              </a:lnSpc>
              <a:spcBef>
                <a:spcPct val="0"/>
              </a:spcBef>
              <a:spcAft>
                <a:spcPct val="0"/>
              </a:spcAft>
              <a:buClr>
                <a:schemeClr val="tx1"/>
              </a:buClr>
              <a:buFont typeface="+mj-lt"/>
              <a:buAutoNum type="arabicPeriod"/>
              <a:tabLst>
                <a:tab pos="3946525" algn="l"/>
              </a:tabLst>
            </a:pPr>
            <a:r>
              <a:rPr lang="en-US" altLang="zh-CN" sz="1600" dirty="0">
                <a:solidFill>
                  <a:srgbClr val="FF0000"/>
                </a:solidFill>
              </a:rPr>
              <a:t>Deliver</a:t>
            </a:r>
            <a:r>
              <a:rPr lang="en-US" altLang="zh-CN" sz="1600" dirty="0">
                <a:solidFill>
                  <a:srgbClr val="323232"/>
                </a:solidFill>
              </a:rPr>
              <a:t> working software </a:t>
            </a:r>
            <a:r>
              <a:rPr lang="en-US" altLang="zh-CN" sz="1600" dirty="0">
                <a:solidFill>
                  <a:srgbClr val="FF0000"/>
                </a:solidFill>
              </a:rPr>
              <a:t>frequently</a:t>
            </a:r>
            <a:r>
              <a:rPr lang="en-US" altLang="zh-CN" sz="1600" dirty="0">
                <a:solidFill>
                  <a:srgbClr val="323232"/>
                </a:solidFill>
              </a:rPr>
              <a:t>, from a couple of weeks to a couple of months, with a preference to the shorter timescale.</a:t>
            </a:r>
          </a:p>
          <a:p>
            <a:pPr eaLnBrk="1" hangingPunct="1">
              <a:lnSpc>
                <a:spcPct val="120000"/>
              </a:lnSpc>
              <a:spcBef>
                <a:spcPct val="0"/>
              </a:spcBef>
              <a:spcAft>
                <a:spcPct val="0"/>
              </a:spcAft>
              <a:buClr>
                <a:schemeClr val="tx1"/>
              </a:buClr>
              <a:buFont typeface="+mj-lt"/>
              <a:buAutoNum type="arabicPeriod"/>
              <a:tabLst>
                <a:tab pos="3946525" algn="l"/>
              </a:tabLst>
            </a:pPr>
            <a:r>
              <a:rPr lang="en-US" altLang="zh-CN" sz="1600" dirty="0">
                <a:solidFill>
                  <a:srgbClr val="FF0000"/>
                </a:solidFill>
              </a:rPr>
              <a:t>Business people </a:t>
            </a:r>
            <a:r>
              <a:rPr lang="en-US" altLang="zh-CN" sz="1600" dirty="0">
                <a:solidFill>
                  <a:srgbClr val="323232"/>
                </a:solidFill>
              </a:rPr>
              <a:t>and developers must </a:t>
            </a:r>
            <a:r>
              <a:rPr lang="en-US" altLang="zh-CN" sz="1600" dirty="0">
                <a:solidFill>
                  <a:srgbClr val="FF0000"/>
                </a:solidFill>
              </a:rPr>
              <a:t>work together </a:t>
            </a:r>
            <a:r>
              <a:rPr lang="en-US" altLang="zh-CN" sz="1600" dirty="0">
                <a:solidFill>
                  <a:srgbClr val="323232"/>
                </a:solidFill>
              </a:rPr>
              <a:t>daily throughout the project.</a:t>
            </a:r>
          </a:p>
          <a:p>
            <a:pPr eaLnBrk="1" hangingPunct="1">
              <a:lnSpc>
                <a:spcPct val="120000"/>
              </a:lnSpc>
              <a:spcBef>
                <a:spcPct val="0"/>
              </a:spcBef>
              <a:spcAft>
                <a:spcPct val="0"/>
              </a:spcAft>
              <a:buClr>
                <a:schemeClr val="tx1"/>
              </a:buClr>
              <a:buFont typeface="+mj-lt"/>
              <a:buAutoNum type="arabicPeriod"/>
              <a:tabLst>
                <a:tab pos="3946525" algn="l"/>
              </a:tabLst>
            </a:pPr>
            <a:r>
              <a:rPr lang="en-US" altLang="zh-CN" sz="1600" dirty="0">
                <a:solidFill>
                  <a:srgbClr val="323232"/>
                </a:solidFill>
              </a:rPr>
              <a:t>Build projects around </a:t>
            </a:r>
            <a:r>
              <a:rPr lang="en-US" altLang="zh-CN" sz="1600" dirty="0">
                <a:solidFill>
                  <a:srgbClr val="FF0000"/>
                </a:solidFill>
              </a:rPr>
              <a:t>motivated individuals</a:t>
            </a:r>
            <a:r>
              <a:rPr lang="en-US" altLang="zh-CN" sz="1600" dirty="0">
                <a:solidFill>
                  <a:srgbClr val="323232"/>
                </a:solidFill>
              </a:rPr>
              <a:t>. Give them the environment and support they need, and </a:t>
            </a:r>
            <a:r>
              <a:rPr lang="en-US" altLang="zh-CN" sz="1600" dirty="0">
                <a:solidFill>
                  <a:srgbClr val="FF0000"/>
                </a:solidFill>
              </a:rPr>
              <a:t>trust</a:t>
            </a:r>
            <a:r>
              <a:rPr lang="en-US" altLang="zh-CN" sz="1600" dirty="0">
                <a:solidFill>
                  <a:srgbClr val="323232"/>
                </a:solidFill>
              </a:rPr>
              <a:t> them to get the job done.</a:t>
            </a:r>
          </a:p>
          <a:p>
            <a:pPr eaLnBrk="1" hangingPunct="1">
              <a:lnSpc>
                <a:spcPct val="120000"/>
              </a:lnSpc>
              <a:spcBef>
                <a:spcPct val="0"/>
              </a:spcBef>
              <a:spcAft>
                <a:spcPct val="0"/>
              </a:spcAft>
              <a:buClr>
                <a:schemeClr val="tx1"/>
              </a:buClr>
              <a:buFont typeface="+mj-lt"/>
              <a:buAutoNum type="arabicPeriod"/>
              <a:tabLst>
                <a:tab pos="3946525" algn="l"/>
              </a:tabLst>
            </a:pPr>
            <a:r>
              <a:rPr lang="en-US" altLang="zh-CN" sz="1600" dirty="0">
                <a:solidFill>
                  <a:srgbClr val="323232"/>
                </a:solidFill>
              </a:rPr>
              <a:t>The most efficient and effective method of conveying information to and within a development team </a:t>
            </a:r>
            <a:r>
              <a:rPr lang="en-US" altLang="zh-CN" sz="1600" dirty="0">
                <a:solidFill>
                  <a:srgbClr val="FF0000"/>
                </a:solidFill>
              </a:rPr>
              <a:t>is face-to-face conversation</a:t>
            </a:r>
            <a:r>
              <a:rPr lang="en-US" altLang="zh-CN" sz="1600" dirty="0">
                <a:solidFill>
                  <a:srgbClr val="323232"/>
                </a:solidFill>
              </a:rPr>
              <a:t>.</a:t>
            </a:r>
          </a:p>
          <a:p>
            <a:pPr eaLnBrk="1" hangingPunct="1">
              <a:lnSpc>
                <a:spcPct val="120000"/>
              </a:lnSpc>
              <a:spcBef>
                <a:spcPct val="0"/>
              </a:spcBef>
              <a:spcAft>
                <a:spcPct val="0"/>
              </a:spcAft>
              <a:buClr>
                <a:schemeClr val="tx1"/>
              </a:buClr>
              <a:buFont typeface="+mj-lt"/>
              <a:buAutoNum type="arabicPeriod"/>
              <a:tabLst>
                <a:tab pos="3946525" algn="l"/>
              </a:tabLst>
            </a:pPr>
            <a:r>
              <a:rPr lang="en-US" altLang="zh-CN" sz="1600" dirty="0">
                <a:solidFill>
                  <a:srgbClr val="FF0000"/>
                </a:solidFill>
              </a:rPr>
              <a:t>Working software</a:t>
            </a:r>
            <a:r>
              <a:rPr lang="en-US" altLang="zh-CN" sz="1600" dirty="0">
                <a:solidFill>
                  <a:srgbClr val="323232"/>
                </a:solidFill>
              </a:rPr>
              <a:t> is the primary measure of progress.</a:t>
            </a:r>
          </a:p>
          <a:p>
            <a:pPr eaLnBrk="1" hangingPunct="1">
              <a:lnSpc>
                <a:spcPct val="120000"/>
              </a:lnSpc>
              <a:spcBef>
                <a:spcPct val="0"/>
              </a:spcBef>
              <a:spcAft>
                <a:spcPct val="0"/>
              </a:spcAft>
              <a:buClr>
                <a:schemeClr val="tx1"/>
              </a:buClr>
              <a:buFont typeface="+mj-lt"/>
              <a:buAutoNum type="arabicPeriod"/>
              <a:tabLst>
                <a:tab pos="3946525" algn="l"/>
              </a:tabLst>
            </a:pPr>
            <a:r>
              <a:rPr lang="en-US" altLang="zh-CN" sz="1600" dirty="0">
                <a:solidFill>
                  <a:srgbClr val="323232"/>
                </a:solidFill>
              </a:rPr>
              <a:t>Agile processes promote </a:t>
            </a:r>
            <a:r>
              <a:rPr lang="en-US" altLang="zh-CN" sz="1600" dirty="0"/>
              <a:t>sustainable development</a:t>
            </a:r>
            <a:r>
              <a:rPr lang="en-US" altLang="zh-CN" sz="1600" dirty="0">
                <a:solidFill>
                  <a:srgbClr val="323232"/>
                </a:solidFill>
              </a:rPr>
              <a:t>. The sponsors, developers, and users should be able to maintain a </a:t>
            </a:r>
            <a:r>
              <a:rPr lang="en-US" altLang="zh-CN" sz="1600" dirty="0">
                <a:solidFill>
                  <a:srgbClr val="FF0000"/>
                </a:solidFill>
              </a:rPr>
              <a:t>constant pace</a:t>
            </a:r>
            <a:r>
              <a:rPr lang="en-US" altLang="zh-CN" sz="1600" dirty="0">
                <a:solidFill>
                  <a:srgbClr val="323232"/>
                </a:solidFill>
              </a:rPr>
              <a:t> indefinitely.</a:t>
            </a:r>
          </a:p>
          <a:p>
            <a:pPr eaLnBrk="1" hangingPunct="1">
              <a:lnSpc>
                <a:spcPct val="120000"/>
              </a:lnSpc>
              <a:spcBef>
                <a:spcPct val="0"/>
              </a:spcBef>
              <a:spcAft>
                <a:spcPct val="0"/>
              </a:spcAft>
              <a:buClr>
                <a:schemeClr val="tx1"/>
              </a:buClr>
              <a:buFont typeface="+mj-lt"/>
              <a:buAutoNum type="arabicPeriod"/>
              <a:tabLst>
                <a:tab pos="3946525" algn="l"/>
              </a:tabLst>
            </a:pPr>
            <a:r>
              <a:rPr lang="en-US" altLang="zh-CN" sz="1600" dirty="0">
                <a:solidFill>
                  <a:srgbClr val="323232"/>
                </a:solidFill>
              </a:rPr>
              <a:t>Continuous attention to </a:t>
            </a:r>
            <a:r>
              <a:rPr lang="en-US" altLang="zh-CN" sz="1600" dirty="0">
                <a:solidFill>
                  <a:srgbClr val="FF0000"/>
                </a:solidFill>
              </a:rPr>
              <a:t>technical excellence</a:t>
            </a:r>
            <a:r>
              <a:rPr lang="en-US" altLang="zh-CN" sz="1600" dirty="0">
                <a:solidFill>
                  <a:srgbClr val="323232"/>
                </a:solidFill>
              </a:rPr>
              <a:t> and good design enhances agility.</a:t>
            </a:r>
          </a:p>
          <a:p>
            <a:pPr eaLnBrk="1" hangingPunct="1">
              <a:lnSpc>
                <a:spcPct val="120000"/>
              </a:lnSpc>
              <a:spcBef>
                <a:spcPct val="0"/>
              </a:spcBef>
              <a:spcAft>
                <a:spcPct val="0"/>
              </a:spcAft>
              <a:buClr>
                <a:schemeClr val="tx1"/>
              </a:buClr>
              <a:buFont typeface="+mj-lt"/>
              <a:buAutoNum type="arabicPeriod"/>
              <a:tabLst>
                <a:tab pos="3946525" algn="l"/>
              </a:tabLst>
            </a:pPr>
            <a:r>
              <a:rPr lang="en-US" altLang="zh-CN" sz="1600" dirty="0">
                <a:solidFill>
                  <a:srgbClr val="FF0000"/>
                </a:solidFill>
              </a:rPr>
              <a:t>Simplicity</a:t>
            </a:r>
            <a:r>
              <a:rPr lang="en-US" altLang="zh-CN" sz="1600" dirty="0">
                <a:solidFill>
                  <a:srgbClr val="323232"/>
                </a:solidFill>
              </a:rPr>
              <a:t>--the art of maximizing the amount of work not done--is essential.</a:t>
            </a:r>
          </a:p>
          <a:p>
            <a:pPr eaLnBrk="1" hangingPunct="1">
              <a:lnSpc>
                <a:spcPct val="120000"/>
              </a:lnSpc>
              <a:spcBef>
                <a:spcPct val="0"/>
              </a:spcBef>
              <a:spcAft>
                <a:spcPct val="0"/>
              </a:spcAft>
              <a:buClr>
                <a:schemeClr val="tx1"/>
              </a:buClr>
              <a:buFont typeface="+mj-lt"/>
              <a:buAutoNum type="arabicPeriod"/>
              <a:tabLst>
                <a:tab pos="3946525" algn="l"/>
              </a:tabLst>
            </a:pPr>
            <a:r>
              <a:rPr lang="en-US" altLang="zh-CN" sz="1600" dirty="0">
                <a:solidFill>
                  <a:srgbClr val="323232"/>
                </a:solidFill>
              </a:rPr>
              <a:t>The best architectures, requirements, and designs emerge from </a:t>
            </a:r>
            <a:r>
              <a:rPr lang="en-US" altLang="zh-CN" sz="1600" dirty="0">
                <a:solidFill>
                  <a:srgbClr val="FF0000"/>
                </a:solidFill>
              </a:rPr>
              <a:t>self-organizing teams</a:t>
            </a:r>
            <a:r>
              <a:rPr lang="en-US" altLang="zh-CN" sz="1600" dirty="0">
                <a:solidFill>
                  <a:srgbClr val="323232"/>
                </a:solidFill>
              </a:rPr>
              <a:t>.</a:t>
            </a:r>
          </a:p>
          <a:p>
            <a:pPr eaLnBrk="1" hangingPunct="1">
              <a:lnSpc>
                <a:spcPct val="120000"/>
              </a:lnSpc>
              <a:spcBef>
                <a:spcPct val="0"/>
              </a:spcBef>
              <a:spcAft>
                <a:spcPct val="0"/>
              </a:spcAft>
              <a:buClr>
                <a:schemeClr val="tx1"/>
              </a:buClr>
              <a:buFont typeface="+mj-lt"/>
              <a:buAutoNum type="arabicPeriod"/>
              <a:tabLst>
                <a:tab pos="3946525" algn="l"/>
              </a:tabLst>
            </a:pPr>
            <a:r>
              <a:rPr lang="en-US" altLang="zh-CN" sz="1600" dirty="0">
                <a:solidFill>
                  <a:srgbClr val="323232"/>
                </a:solidFill>
              </a:rPr>
              <a:t>At regular intervals, the team </a:t>
            </a:r>
            <a:r>
              <a:rPr lang="en-US" altLang="zh-CN" sz="1600" dirty="0">
                <a:solidFill>
                  <a:srgbClr val="FF0000"/>
                </a:solidFill>
              </a:rPr>
              <a:t>reflects</a:t>
            </a:r>
            <a:r>
              <a:rPr lang="en-US" altLang="zh-CN" sz="1600" dirty="0">
                <a:solidFill>
                  <a:srgbClr val="323232"/>
                </a:solidFill>
              </a:rPr>
              <a:t> on how to become more effective, then tunes and adjusts its behavior accordingly.</a:t>
            </a:r>
            <a:endParaRPr lang="zh-CN" altLang="en-US" sz="1600" dirty="0">
              <a:solidFill>
                <a:srgbClr val="323232"/>
              </a:solidFill>
            </a:endParaRPr>
          </a:p>
          <a:p>
            <a:pPr>
              <a:lnSpc>
                <a:spcPct val="120000"/>
              </a:lnSpc>
              <a:spcBef>
                <a:spcPct val="0"/>
              </a:spcBef>
              <a:spcAft>
                <a:spcPct val="0"/>
              </a:spcAft>
              <a:tabLst>
                <a:tab pos="3946525" algn="l"/>
              </a:tabLst>
            </a:pPr>
            <a:endParaRPr lang="zh-CN" altLang="en-US" sz="1600" dirty="0"/>
          </a:p>
        </p:txBody>
      </p:sp>
    </p:spTree>
    <p:extLst>
      <p:ext uri="{BB962C8B-B14F-4D97-AF65-F5344CB8AC3E}">
        <p14:creationId xmlns:p14="http://schemas.microsoft.com/office/powerpoint/2010/main" val="7788029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F6BCCC-7AB9-4B3E-A491-3DEE4CB0F540}"/>
              </a:ext>
            </a:extLst>
          </p:cNvPr>
          <p:cNvSpPr>
            <a:spLocks noGrp="1"/>
          </p:cNvSpPr>
          <p:nvPr>
            <p:ph type="title"/>
          </p:nvPr>
        </p:nvSpPr>
        <p:spPr/>
        <p:txBody>
          <a:bodyPr/>
          <a:lstStyle/>
          <a:p>
            <a:r>
              <a:rPr lang="zh-CN" altLang="en-US" dirty="0"/>
              <a:t>内容提要</a:t>
            </a:r>
          </a:p>
        </p:txBody>
      </p:sp>
      <p:sp>
        <p:nvSpPr>
          <p:cNvPr id="3" name="内容占位符 2">
            <a:extLst>
              <a:ext uri="{FF2B5EF4-FFF2-40B4-BE49-F238E27FC236}">
                <a16:creationId xmlns:a16="http://schemas.microsoft.com/office/drawing/2014/main" id="{2981CA7B-F400-4150-B4C0-C09BE42D01F3}"/>
              </a:ext>
            </a:extLst>
          </p:cNvPr>
          <p:cNvSpPr>
            <a:spLocks noGrp="1"/>
          </p:cNvSpPr>
          <p:nvPr>
            <p:ph idx="1"/>
          </p:nvPr>
        </p:nvSpPr>
        <p:spPr/>
        <p:txBody>
          <a:bodyPr/>
          <a:lstStyle/>
          <a:p>
            <a:r>
              <a:rPr lang="zh-CN" altLang="en-US" b="1" dirty="0"/>
              <a:t>软件质量与软件过程</a:t>
            </a:r>
            <a:endParaRPr lang="en-US" altLang="zh-CN" b="1" dirty="0"/>
          </a:p>
          <a:p>
            <a:r>
              <a:rPr lang="zh-CN" altLang="en-US" dirty="0"/>
              <a:t>软件过程的发展历史</a:t>
            </a:r>
            <a:endParaRPr lang="en-US" altLang="zh-CN" dirty="0"/>
          </a:p>
          <a:p>
            <a:r>
              <a:rPr lang="zh-CN" altLang="en-US" dirty="0"/>
              <a:t>敏捷开发方法</a:t>
            </a:r>
            <a:endParaRPr lang="en-US" altLang="zh-CN" dirty="0"/>
          </a:p>
          <a:p>
            <a:r>
              <a:rPr lang="en-US" altLang="zh-CN" dirty="0"/>
              <a:t>Scrum</a:t>
            </a:r>
          </a:p>
          <a:p>
            <a:r>
              <a:rPr lang="en-US" altLang="zh-CN" dirty="0"/>
              <a:t>DevOps</a:t>
            </a:r>
            <a:r>
              <a:rPr lang="zh-CN" altLang="en-US" dirty="0"/>
              <a:t>概述</a:t>
            </a:r>
            <a:endParaRPr lang="en-US" altLang="zh-CN" dirty="0"/>
          </a:p>
          <a:p>
            <a:r>
              <a:rPr lang="zh-CN" altLang="en-US" dirty="0"/>
              <a:t>过程改进的基本概念</a:t>
            </a:r>
            <a:endParaRPr lang="en-US" altLang="zh-CN" dirty="0"/>
          </a:p>
          <a:p>
            <a:endParaRPr lang="zh-CN" altLang="en-US" dirty="0"/>
          </a:p>
        </p:txBody>
      </p:sp>
    </p:spTree>
    <p:extLst>
      <p:ext uri="{BB962C8B-B14F-4D97-AF65-F5344CB8AC3E}">
        <p14:creationId xmlns:p14="http://schemas.microsoft.com/office/powerpoint/2010/main" val="41016204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0834" name="Picture 1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9563" y="1162050"/>
            <a:ext cx="3905250" cy="5183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0835" name="标题 1"/>
          <p:cNvSpPr>
            <a:spLocks noGrp="1"/>
          </p:cNvSpPr>
          <p:nvPr>
            <p:ph type="title" idx="4294967295"/>
          </p:nvPr>
        </p:nvSpPr>
        <p:spPr/>
        <p:txBody>
          <a:bodyPr/>
          <a:lstStyle/>
          <a:p>
            <a:pPr eaLnBrk="1" hangingPunct="1"/>
            <a:r>
              <a:rPr lang="zh-CN" altLang="en-US" dirty="0">
                <a:solidFill>
                  <a:schemeClr val="tx1"/>
                </a:solidFill>
              </a:rPr>
              <a:t>敏捷的价值、原则和实践</a:t>
            </a:r>
          </a:p>
        </p:txBody>
      </p:sp>
      <p:sp>
        <p:nvSpPr>
          <p:cNvPr id="120836" name="Line 12"/>
          <p:cNvSpPr>
            <a:spLocks noChangeShapeType="1"/>
          </p:cNvSpPr>
          <p:nvPr/>
        </p:nvSpPr>
        <p:spPr bwMode="auto">
          <a:xfrm>
            <a:off x="530225" y="3128963"/>
            <a:ext cx="4054475" cy="0"/>
          </a:xfrm>
          <a:prstGeom prst="line">
            <a:avLst/>
          </a:prstGeom>
          <a:noFill/>
          <a:ln w="28575">
            <a:solidFill>
              <a:srgbClr val="0066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0837" name="Line 13"/>
          <p:cNvSpPr>
            <a:spLocks noChangeShapeType="1"/>
          </p:cNvSpPr>
          <p:nvPr/>
        </p:nvSpPr>
        <p:spPr bwMode="auto">
          <a:xfrm>
            <a:off x="530225" y="4224338"/>
            <a:ext cx="4054475" cy="0"/>
          </a:xfrm>
          <a:prstGeom prst="line">
            <a:avLst/>
          </a:prstGeom>
          <a:noFill/>
          <a:ln w="28575">
            <a:solidFill>
              <a:srgbClr val="0066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0838" name="Text Box 14"/>
          <p:cNvSpPr txBox="1">
            <a:spLocks noChangeArrowheads="1"/>
          </p:cNvSpPr>
          <p:nvPr/>
        </p:nvSpPr>
        <p:spPr bwMode="auto">
          <a:xfrm>
            <a:off x="3768725" y="4479925"/>
            <a:ext cx="646331" cy="341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itchFamily="34" charset="0"/>
                <a:ea typeface="宋体" pitchFamily="2" charset="-122"/>
              </a:defRPr>
            </a:lvl9pPr>
          </a:lstStyle>
          <a:p>
            <a:pPr eaLnBrk="1" hangingPunct="1">
              <a:lnSpc>
                <a:spcPct val="90000"/>
              </a:lnSpc>
              <a:spcAft>
                <a:spcPts val="1200"/>
              </a:spcAft>
              <a:buClr>
                <a:schemeClr val="bg1"/>
              </a:buClr>
              <a:buFont typeface="Times New Roman" pitchFamily="18" charset="0"/>
              <a:buNone/>
            </a:pPr>
            <a:r>
              <a:rPr lang="zh-CN" altLang="en-US" dirty="0">
                <a:solidFill>
                  <a:srgbClr val="FF0000"/>
                </a:solidFill>
                <a:latin typeface="微软雅黑" panose="020B0503020204020204" pitchFamily="34" charset="-122"/>
                <a:ea typeface="微软雅黑" panose="020B0503020204020204" pitchFamily="34" charset="-122"/>
              </a:rPr>
              <a:t>价值</a:t>
            </a:r>
            <a:endParaRPr lang="en-US" altLang="zh-CN" dirty="0">
              <a:solidFill>
                <a:srgbClr val="FF0000"/>
              </a:solidFill>
              <a:latin typeface="微软雅黑" panose="020B0503020204020204" pitchFamily="34" charset="-122"/>
              <a:ea typeface="微软雅黑" panose="020B0503020204020204" pitchFamily="34" charset="-122"/>
            </a:endParaRPr>
          </a:p>
        </p:txBody>
      </p:sp>
      <p:sp>
        <p:nvSpPr>
          <p:cNvPr id="120839" name="Text Box 15"/>
          <p:cNvSpPr txBox="1">
            <a:spLocks noChangeArrowheads="1"/>
          </p:cNvSpPr>
          <p:nvPr/>
        </p:nvSpPr>
        <p:spPr bwMode="auto">
          <a:xfrm>
            <a:off x="3722688" y="3181350"/>
            <a:ext cx="646331" cy="341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itchFamily="34" charset="0"/>
                <a:ea typeface="宋体" pitchFamily="2" charset="-122"/>
              </a:defRPr>
            </a:lvl9pPr>
          </a:lstStyle>
          <a:p>
            <a:pPr eaLnBrk="1" hangingPunct="1">
              <a:lnSpc>
                <a:spcPct val="90000"/>
              </a:lnSpc>
              <a:spcAft>
                <a:spcPts val="1200"/>
              </a:spcAft>
              <a:buClr>
                <a:schemeClr val="bg1"/>
              </a:buClr>
              <a:buFont typeface="Times New Roman" pitchFamily="18" charset="0"/>
              <a:buNone/>
            </a:pPr>
            <a:r>
              <a:rPr lang="zh-CN" altLang="en-US" dirty="0">
                <a:solidFill>
                  <a:srgbClr val="FF0000"/>
                </a:solidFill>
                <a:latin typeface="微软雅黑" panose="020B0503020204020204" pitchFamily="34" charset="-122"/>
                <a:ea typeface="微软雅黑" panose="020B0503020204020204" pitchFamily="34" charset="-122"/>
              </a:rPr>
              <a:t>原则</a:t>
            </a:r>
            <a:endParaRPr lang="en-US" altLang="zh-CN" dirty="0">
              <a:solidFill>
                <a:srgbClr val="FF0000"/>
              </a:solidFill>
              <a:latin typeface="微软雅黑" panose="020B0503020204020204" pitchFamily="34" charset="-122"/>
              <a:ea typeface="微软雅黑" panose="020B0503020204020204" pitchFamily="34" charset="-122"/>
            </a:endParaRPr>
          </a:p>
        </p:txBody>
      </p:sp>
      <p:sp>
        <p:nvSpPr>
          <p:cNvPr id="120840" name="Text Box 16"/>
          <p:cNvSpPr txBox="1">
            <a:spLocks noChangeArrowheads="1"/>
          </p:cNvSpPr>
          <p:nvPr/>
        </p:nvSpPr>
        <p:spPr bwMode="auto">
          <a:xfrm>
            <a:off x="3730625" y="1725613"/>
            <a:ext cx="646331" cy="341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itchFamily="34" charset="0"/>
                <a:ea typeface="宋体" pitchFamily="2" charset="-122"/>
              </a:defRPr>
            </a:lvl9pPr>
          </a:lstStyle>
          <a:p>
            <a:pPr eaLnBrk="1" hangingPunct="1">
              <a:lnSpc>
                <a:spcPct val="90000"/>
              </a:lnSpc>
              <a:spcAft>
                <a:spcPts val="1200"/>
              </a:spcAft>
              <a:buClr>
                <a:schemeClr val="bg1"/>
              </a:buClr>
              <a:buFont typeface="Times New Roman" pitchFamily="18" charset="0"/>
              <a:buNone/>
            </a:pPr>
            <a:r>
              <a:rPr lang="zh-CN" altLang="en-US" dirty="0">
                <a:solidFill>
                  <a:srgbClr val="FF0000"/>
                </a:solidFill>
                <a:latin typeface="微软雅黑" panose="020B0503020204020204" pitchFamily="34" charset="-122"/>
                <a:ea typeface="微软雅黑" panose="020B0503020204020204" pitchFamily="34" charset="-122"/>
              </a:rPr>
              <a:t>实践</a:t>
            </a:r>
            <a:endParaRPr lang="en-US" altLang="zh-CN" dirty="0">
              <a:solidFill>
                <a:srgbClr val="FF0000"/>
              </a:solidFill>
              <a:latin typeface="微软雅黑" panose="020B0503020204020204" pitchFamily="34" charset="-122"/>
              <a:ea typeface="微软雅黑" panose="020B0503020204020204" pitchFamily="34" charset="-122"/>
            </a:endParaRPr>
          </a:p>
        </p:txBody>
      </p:sp>
      <p:sp>
        <p:nvSpPr>
          <p:cNvPr id="120841" name="Text Box 17"/>
          <p:cNvSpPr txBox="1">
            <a:spLocks noChangeArrowheads="1"/>
          </p:cNvSpPr>
          <p:nvPr/>
        </p:nvSpPr>
        <p:spPr bwMode="auto">
          <a:xfrm>
            <a:off x="4905375" y="4522788"/>
            <a:ext cx="4041775"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itchFamily="34" charset="0"/>
                <a:ea typeface="宋体" pitchFamily="2" charset="-122"/>
              </a:defRPr>
            </a:lvl9pPr>
          </a:lstStyle>
          <a:p>
            <a:pPr algn="ctr" eaLnBrk="1" hangingPunct="1">
              <a:lnSpc>
                <a:spcPct val="90000"/>
              </a:lnSpc>
              <a:spcAft>
                <a:spcPts val="1200"/>
              </a:spcAft>
              <a:buClr>
                <a:schemeClr val="bg1"/>
              </a:buClr>
            </a:pPr>
            <a:r>
              <a:rPr lang="en-US" altLang="zh-CN">
                <a:latin typeface="Trebuchet MS" pitchFamily="34" charset="0"/>
              </a:rPr>
              <a:t>e.g.</a:t>
            </a:r>
          </a:p>
          <a:p>
            <a:pPr algn="ctr" eaLnBrk="1" hangingPunct="1">
              <a:lnSpc>
                <a:spcPct val="90000"/>
              </a:lnSpc>
              <a:spcAft>
                <a:spcPts val="1200"/>
              </a:spcAft>
              <a:buClr>
                <a:schemeClr val="bg1"/>
              </a:buClr>
            </a:pPr>
            <a:r>
              <a:rPr lang="en-US" altLang="zh-CN">
                <a:latin typeface="Trebuchet MS" pitchFamily="34" charset="0"/>
              </a:rPr>
              <a:t> Agile Manifesto as the common recognized value by agile community</a:t>
            </a:r>
          </a:p>
          <a:p>
            <a:pPr algn="ctr" eaLnBrk="1" hangingPunct="1">
              <a:lnSpc>
                <a:spcPct val="90000"/>
              </a:lnSpc>
              <a:spcAft>
                <a:spcPts val="1200"/>
              </a:spcAft>
              <a:buClr>
                <a:schemeClr val="bg1"/>
              </a:buClr>
            </a:pPr>
            <a:r>
              <a:rPr lang="en-US" altLang="zh-CN">
                <a:latin typeface="Trebuchet MS" pitchFamily="34" charset="0"/>
              </a:rPr>
              <a:t> Different method set may have its own description</a:t>
            </a:r>
          </a:p>
        </p:txBody>
      </p:sp>
      <p:sp>
        <p:nvSpPr>
          <p:cNvPr id="120842" name="Text Box 20"/>
          <p:cNvSpPr txBox="1">
            <a:spLocks noChangeArrowheads="1"/>
          </p:cNvSpPr>
          <p:nvPr/>
        </p:nvSpPr>
        <p:spPr bwMode="auto">
          <a:xfrm>
            <a:off x="4903788" y="3101975"/>
            <a:ext cx="4041775" cy="1258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itchFamily="34" charset="0"/>
                <a:ea typeface="宋体" pitchFamily="2" charset="-122"/>
              </a:defRPr>
            </a:lvl9pPr>
          </a:lstStyle>
          <a:p>
            <a:pPr algn="ctr" eaLnBrk="1" hangingPunct="1">
              <a:lnSpc>
                <a:spcPct val="90000"/>
              </a:lnSpc>
              <a:spcAft>
                <a:spcPts val="1200"/>
              </a:spcAft>
              <a:buClr>
                <a:schemeClr val="bg1"/>
              </a:buClr>
            </a:pPr>
            <a:r>
              <a:rPr lang="en-US" altLang="zh-CN" dirty="0">
                <a:latin typeface="Trebuchet MS" pitchFamily="34" charset="0"/>
              </a:rPr>
              <a:t>e.g.</a:t>
            </a:r>
          </a:p>
          <a:p>
            <a:pPr algn="ctr" eaLnBrk="1" hangingPunct="1">
              <a:lnSpc>
                <a:spcPct val="90000"/>
              </a:lnSpc>
              <a:spcAft>
                <a:spcPts val="1200"/>
              </a:spcAft>
              <a:buClr>
                <a:schemeClr val="bg1"/>
              </a:buClr>
            </a:pPr>
            <a:r>
              <a:rPr lang="en-US" altLang="zh-CN" dirty="0">
                <a:latin typeface="Trebuchet MS" pitchFamily="34" charset="0"/>
              </a:rPr>
              <a:t> 12 Principles behind manifesto</a:t>
            </a:r>
          </a:p>
        </p:txBody>
      </p:sp>
      <p:sp>
        <p:nvSpPr>
          <p:cNvPr id="120843" name="Text Box 21"/>
          <p:cNvSpPr txBox="1">
            <a:spLocks noChangeArrowheads="1"/>
          </p:cNvSpPr>
          <p:nvPr/>
        </p:nvSpPr>
        <p:spPr bwMode="auto">
          <a:xfrm>
            <a:off x="4899025" y="1525588"/>
            <a:ext cx="4041775"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itchFamily="34" charset="0"/>
                <a:ea typeface="宋体" pitchFamily="2" charset="-122"/>
              </a:defRPr>
            </a:lvl9pPr>
          </a:lstStyle>
          <a:p>
            <a:pPr algn="ctr" eaLnBrk="1" hangingPunct="1">
              <a:lnSpc>
                <a:spcPct val="90000"/>
              </a:lnSpc>
              <a:spcAft>
                <a:spcPts val="1200"/>
              </a:spcAft>
              <a:buClr>
                <a:schemeClr val="bg1"/>
              </a:buClr>
            </a:pPr>
            <a:r>
              <a:rPr lang="en-US" altLang="zh-CN" dirty="0">
                <a:latin typeface="Trebuchet MS" pitchFamily="34" charset="0"/>
              </a:rPr>
              <a:t>e.g.</a:t>
            </a:r>
          </a:p>
          <a:p>
            <a:pPr algn="ctr" eaLnBrk="1" hangingPunct="1">
              <a:lnSpc>
                <a:spcPct val="90000"/>
              </a:lnSpc>
              <a:spcAft>
                <a:spcPts val="1200"/>
              </a:spcAft>
              <a:buClr>
                <a:schemeClr val="bg1"/>
              </a:buClr>
            </a:pPr>
            <a:r>
              <a:rPr lang="en-US" altLang="zh-CN" dirty="0">
                <a:latin typeface="Trebuchet MS" pitchFamily="34" charset="0"/>
              </a:rPr>
              <a:t> Daily standup, Test driven development, Pair programming, retrospective, Continuous integration</a:t>
            </a:r>
          </a:p>
        </p:txBody>
      </p:sp>
    </p:spTree>
    <p:extLst>
      <p:ext uri="{BB962C8B-B14F-4D97-AF65-F5344CB8AC3E}">
        <p14:creationId xmlns:p14="http://schemas.microsoft.com/office/powerpoint/2010/main" val="8592027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F6BCCC-7AB9-4B3E-A491-3DEE4CB0F540}"/>
              </a:ext>
            </a:extLst>
          </p:cNvPr>
          <p:cNvSpPr>
            <a:spLocks noGrp="1"/>
          </p:cNvSpPr>
          <p:nvPr>
            <p:ph type="title"/>
          </p:nvPr>
        </p:nvSpPr>
        <p:spPr/>
        <p:txBody>
          <a:bodyPr/>
          <a:lstStyle/>
          <a:p>
            <a:r>
              <a:rPr lang="zh-CN" altLang="en-US" dirty="0"/>
              <a:t>内容提要</a:t>
            </a:r>
          </a:p>
        </p:txBody>
      </p:sp>
      <p:sp>
        <p:nvSpPr>
          <p:cNvPr id="3" name="内容占位符 2">
            <a:extLst>
              <a:ext uri="{FF2B5EF4-FFF2-40B4-BE49-F238E27FC236}">
                <a16:creationId xmlns:a16="http://schemas.microsoft.com/office/drawing/2014/main" id="{2981CA7B-F400-4150-B4C0-C09BE42D01F3}"/>
              </a:ext>
            </a:extLst>
          </p:cNvPr>
          <p:cNvSpPr>
            <a:spLocks noGrp="1"/>
          </p:cNvSpPr>
          <p:nvPr>
            <p:ph idx="1"/>
          </p:nvPr>
        </p:nvSpPr>
        <p:spPr/>
        <p:txBody>
          <a:bodyPr/>
          <a:lstStyle/>
          <a:p>
            <a:r>
              <a:rPr lang="zh-CN" altLang="en-US" dirty="0"/>
              <a:t>软件质量与软件过程</a:t>
            </a:r>
            <a:endParaRPr lang="en-US" altLang="zh-CN" dirty="0"/>
          </a:p>
          <a:p>
            <a:r>
              <a:rPr lang="zh-CN" altLang="en-US" dirty="0"/>
              <a:t>软件过程的发展历史</a:t>
            </a:r>
            <a:endParaRPr lang="en-US" altLang="zh-CN" dirty="0"/>
          </a:p>
          <a:p>
            <a:r>
              <a:rPr lang="zh-CN" altLang="en-US" dirty="0"/>
              <a:t>敏捷开发方法</a:t>
            </a:r>
            <a:endParaRPr lang="en-US" altLang="zh-CN" dirty="0"/>
          </a:p>
          <a:p>
            <a:r>
              <a:rPr lang="en-US" altLang="zh-CN" b="1" dirty="0"/>
              <a:t>Scrum</a:t>
            </a:r>
          </a:p>
          <a:p>
            <a:r>
              <a:rPr lang="en-US" altLang="zh-CN" dirty="0"/>
              <a:t>DevOps</a:t>
            </a:r>
            <a:r>
              <a:rPr lang="zh-CN" altLang="en-US" dirty="0"/>
              <a:t>概述</a:t>
            </a:r>
            <a:endParaRPr lang="en-US" altLang="zh-CN" dirty="0"/>
          </a:p>
          <a:p>
            <a:r>
              <a:rPr lang="zh-CN" altLang="en-US" dirty="0"/>
              <a:t>过程改进的基本概念</a:t>
            </a:r>
            <a:endParaRPr lang="en-US" altLang="zh-CN" dirty="0"/>
          </a:p>
          <a:p>
            <a:pPr marL="0" indent="0">
              <a:buNone/>
            </a:pPr>
            <a:endParaRPr lang="zh-CN" altLang="en-US" dirty="0"/>
          </a:p>
        </p:txBody>
      </p:sp>
    </p:spTree>
    <p:extLst>
      <p:ext uri="{BB962C8B-B14F-4D97-AF65-F5344CB8AC3E}">
        <p14:creationId xmlns:p14="http://schemas.microsoft.com/office/powerpoint/2010/main" val="18191488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4"/>
          <p:cNvPicPr>
            <a:picLocks noChangeAspect="1" noChangeArrowheads="1"/>
          </p:cNvPicPr>
          <p:nvPr/>
        </p:nvPicPr>
        <p:blipFill>
          <a:blip r:embed="rId3">
            <a:extLst>
              <a:ext uri="{28A0092B-C50C-407E-A947-70E740481C1C}">
                <a14:useLocalDpi xmlns:a14="http://schemas.microsoft.com/office/drawing/2010/main" val="0"/>
              </a:ext>
            </a:extLst>
          </a:blip>
          <a:srcRect t="11794"/>
          <a:stretch>
            <a:fillRect/>
          </a:stretch>
        </p:blipFill>
        <p:spPr bwMode="auto">
          <a:xfrm>
            <a:off x="556349" y="944896"/>
            <a:ext cx="8031302" cy="53095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a:extLst>
              <a:ext uri="{FF2B5EF4-FFF2-40B4-BE49-F238E27FC236}">
                <a16:creationId xmlns:a16="http://schemas.microsoft.com/office/drawing/2014/main" id="{C1FAA2AC-01A6-4BCE-9FB8-BC9234D98D2F}"/>
              </a:ext>
            </a:extLst>
          </p:cNvPr>
          <p:cNvSpPr>
            <a:spLocks noGrp="1" noChangeArrowheads="1"/>
          </p:cNvSpPr>
          <p:nvPr>
            <p:ph type="title"/>
          </p:nvPr>
        </p:nvSpPr>
        <p:spPr>
          <a:xfrm>
            <a:off x="457200" y="31690"/>
            <a:ext cx="8229600" cy="700147"/>
          </a:xfrm>
        </p:spPr>
        <p:txBody>
          <a:bodyPr/>
          <a:lstStyle/>
          <a:p>
            <a:r>
              <a:rPr lang="en-US" altLang="zh-CN" dirty="0"/>
              <a:t>Scrum</a:t>
            </a:r>
          </a:p>
        </p:txBody>
      </p:sp>
    </p:spTree>
    <p:extLst>
      <p:ext uri="{BB962C8B-B14F-4D97-AF65-F5344CB8AC3E}">
        <p14:creationId xmlns:p14="http://schemas.microsoft.com/office/powerpoint/2010/main" val="18760628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2"/>
          <p:cNvSpPr>
            <a:spLocks noGrp="1" noChangeArrowheads="1"/>
          </p:cNvSpPr>
          <p:nvPr>
            <p:ph type="title"/>
          </p:nvPr>
        </p:nvSpPr>
        <p:spPr/>
        <p:txBody>
          <a:bodyPr/>
          <a:lstStyle/>
          <a:p>
            <a:r>
              <a:rPr lang="en-US" altLang="zh-CN" dirty="0"/>
              <a:t>Scrum</a:t>
            </a:r>
            <a:r>
              <a:rPr lang="zh-CN" altLang="en-US" dirty="0"/>
              <a:t>简史</a:t>
            </a:r>
            <a:endParaRPr lang="en-US" altLang="zh-CN" dirty="0"/>
          </a:p>
        </p:txBody>
      </p:sp>
      <p:sp>
        <p:nvSpPr>
          <p:cNvPr id="197635" name="Rectangle 3"/>
          <p:cNvSpPr>
            <a:spLocks noGrp="1" noChangeArrowheads="1"/>
          </p:cNvSpPr>
          <p:nvPr>
            <p:ph type="body" idx="1"/>
          </p:nvPr>
        </p:nvSpPr>
        <p:spPr/>
        <p:txBody>
          <a:bodyPr>
            <a:normAutofit/>
          </a:bodyPr>
          <a:lstStyle/>
          <a:p>
            <a:pPr>
              <a:lnSpc>
                <a:spcPct val="90000"/>
              </a:lnSpc>
            </a:pPr>
            <a:r>
              <a:rPr lang="en-US" altLang="zh-CN" sz="2000" dirty="0"/>
              <a:t>In 1986, </a:t>
            </a:r>
            <a:r>
              <a:rPr lang="en-US" altLang="zh-CN" sz="2000" dirty="0" err="1"/>
              <a:t>Hirotaka</a:t>
            </a:r>
            <a:r>
              <a:rPr lang="en-US" altLang="zh-CN" sz="2000" dirty="0"/>
              <a:t> Takeuchi and </a:t>
            </a:r>
            <a:r>
              <a:rPr lang="en-US" altLang="zh-CN" sz="2000" dirty="0" err="1"/>
              <a:t>Ikujiro</a:t>
            </a:r>
            <a:r>
              <a:rPr lang="en-US" altLang="zh-CN" sz="2000" dirty="0"/>
              <a:t> Nonaka described </a:t>
            </a:r>
            <a:r>
              <a:rPr lang="en-US" altLang="zh-CN" sz="2000" b="1" dirty="0"/>
              <a:t>a new approach (Rugby) </a:t>
            </a:r>
            <a:r>
              <a:rPr lang="en-US" altLang="zh-CN" sz="2000" dirty="0"/>
              <a:t>to commercial product development that would increase speed and flexibility, based on case studies from manufacturing firms in the automotive, photocopier and printer industries. </a:t>
            </a:r>
          </a:p>
          <a:p>
            <a:pPr>
              <a:lnSpc>
                <a:spcPct val="90000"/>
              </a:lnSpc>
            </a:pPr>
            <a:r>
              <a:rPr lang="en-US" altLang="zh-CN" sz="2000" dirty="0"/>
              <a:t>In the early 1990s, Ken </a:t>
            </a:r>
            <a:r>
              <a:rPr lang="en-US" altLang="zh-CN" sz="2000" dirty="0" err="1"/>
              <a:t>Schwaber</a:t>
            </a:r>
            <a:r>
              <a:rPr lang="en-US" altLang="zh-CN" sz="2000" dirty="0"/>
              <a:t> used what would become Scrum at his company, </a:t>
            </a:r>
            <a:r>
              <a:rPr lang="en-US" altLang="zh-CN" sz="2000" b="1" dirty="0"/>
              <a:t>Advanced Development Methods</a:t>
            </a:r>
            <a:r>
              <a:rPr lang="en-US" altLang="zh-CN" sz="2000" dirty="0"/>
              <a:t>, and Jeff Sutherland, with John </a:t>
            </a:r>
            <a:r>
              <a:rPr lang="en-US" altLang="zh-CN" sz="2000" dirty="0" err="1"/>
              <a:t>Scumniotales</a:t>
            </a:r>
            <a:r>
              <a:rPr lang="en-US" altLang="zh-CN" sz="2000" dirty="0"/>
              <a:t> and Jeff McKenna, developed </a:t>
            </a:r>
            <a:r>
              <a:rPr lang="en-US" altLang="zh-CN" sz="2000" b="1" dirty="0"/>
              <a:t>a similar approach </a:t>
            </a:r>
            <a:r>
              <a:rPr lang="en-US" altLang="zh-CN" sz="2000" dirty="0"/>
              <a:t>at Easel Corporation, and were the first to refer to it using the single word </a:t>
            </a:r>
            <a:r>
              <a:rPr lang="en-US" altLang="zh-CN" sz="2000" b="1" dirty="0"/>
              <a:t>Scrum</a:t>
            </a:r>
            <a:r>
              <a:rPr lang="en-US" altLang="zh-CN" sz="2000" dirty="0"/>
              <a:t>.</a:t>
            </a:r>
          </a:p>
          <a:p>
            <a:pPr>
              <a:lnSpc>
                <a:spcPct val="90000"/>
              </a:lnSpc>
            </a:pPr>
            <a:r>
              <a:rPr lang="en-US" altLang="zh-CN" sz="2000" dirty="0"/>
              <a:t>In 1995, Sutherland and </a:t>
            </a:r>
            <a:r>
              <a:rPr lang="en-US" altLang="zh-CN" sz="2000" dirty="0" err="1"/>
              <a:t>Schwaber</a:t>
            </a:r>
            <a:r>
              <a:rPr lang="en-US" altLang="zh-CN" sz="2000" dirty="0"/>
              <a:t> jointly presented a paper describing the Scrum methodology at the Business Object Design and Implementation Workshop held as part of OOPSLA ’95.</a:t>
            </a:r>
          </a:p>
          <a:p>
            <a:pPr>
              <a:lnSpc>
                <a:spcPct val="90000"/>
              </a:lnSpc>
            </a:pPr>
            <a:r>
              <a:rPr lang="en-US" altLang="zh-CN" sz="2000" dirty="0"/>
              <a:t>In 2001, </a:t>
            </a:r>
            <a:r>
              <a:rPr lang="en-US" altLang="zh-CN" sz="2000" dirty="0" err="1"/>
              <a:t>Schwaber</a:t>
            </a:r>
            <a:r>
              <a:rPr lang="en-US" altLang="zh-CN" sz="2000" dirty="0"/>
              <a:t> worked with Mike </a:t>
            </a:r>
            <a:r>
              <a:rPr lang="en-US" altLang="zh-CN" sz="2000" dirty="0" err="1"/>
              <a:t>Beedle</a:t>
            </a:r>
            <a:r>
              <a:rPr lang="en-US" altLang="zh-CN" sz="2000" dirty="0"/>
              <a:t> to describe the method in the book </a:t>
            </a:r>
            <a:r>
              <a:rPr lang="en-US" altLang="zh-CN" sz="2000" i="1" dirty="0"/>
              <a:t>Agile Software Development with Scrum</a:t>
            </a:r>
            <a:r>
              <a:rPr lang="en-US" altLang="zh-CN" sz="2000" dirty="0"/>
              <a:t>.</a:t>
            </a:r>
            <a:endParaRPr lang="zh-CN" altLang="en-US" sz="2000" dirty="0"/>
          </a:p>
        </p:txBody>
      </p:sp>
      <p:sp>
        <p:nvSpPr>
          <p:cNvPr id="197636" name="Rectangle 4"/>
          <p:cNvSpPr>
            <a:spLocks noChangeArrowheads="1"/>
          </p:cNvSpPr>
          <p:nvPr/>
        </p:nvSpPr>
        <p:spPr bwMode="auto">
          <a:xfrm>
            <a:off x="6398133" y="6256925"/>
            <a:ext cx="219778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i="1" dirty="0"/>
              <a:t>* Adapted from Wikipedia</a:t>
            </a:r>
            <a:endParaRPr lang="zh-CN" altLang="en-US" sz="1400" i="1" dirty="0"/>
          </a:p>
        </p:txBody>
      </p:sp>
    </p:spTree>
    <p:extLst>
      <p:ext uri="{BB962C8B-B14F-4D97-AF65-F5344CB8AC3E}">
        <p14:creationId xmlns:p14="http://schemas.microsoft.com/office/powerpoint/2010/main" val="21724549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b="33381"/>
          <a:stretch/>
        </p:blipFill>
        <p:spPr bwMode="auto">
          <a:xfrm>
            <a:off x="6646863" y="1320880"/>
            <a:ext cx="1685077" cy="16834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1747"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467960" y="-431760"/>
            <a:ext cx="2138272" cy="16204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1748" name="Picture 6"/>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9785" y="96365"/>
            <a:ext cx="1352902" cy="1160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1749" name="Picture 7"/>
          <p:cNvPicPr>
            <a:picLocks noChangeAspect="1" noChangeArrowheads="1"/>
          </p:cNvPicPr>
          <p:nvPr/>
        </p:nvPicPr>
        <p:blipFill rotWithShape="1">
          <a:blip r:embed="rId6">
            <a:extLst>
              <a:ext uri="{28A0092B-C50C-407E-A947-70E740481C1C}">
                <a14:useLocalDpi xmlns:a14="http://schemas.microsoft.com/office/drawing/2010/main" val="0"/>
              </a:ext>
            </a:extLst>
          </a:blip>
          <a:srcRect b="37747"/>
          <a:stretch/>
        </p:blipFill>
        <p:spPr bwMode="auto">
          <a:xfrm>
            <a:off x="4493655" y="1283405"/>
            <a:ext cx="1842173" cy="17209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右箭头 3"/>
          <p:cNvSpPr/>
          <p:nvPr/>
        </p:nvSpPr>
        <p:spPr bwMode="auto">
          <a:xfrm>
            <a:off x="3733024" y="1425041"/>
            <a:ext cx="483583" cy="668337"/>
          </a:xfrm>
          <a:prstGeom prst="rightArrow">
            <a:avLst/>
          </a:prstGeom>
          <a:ln/>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pPr>
              <a:defRPr/>
            </a:pPr>
            <a:endParaRPr lang="zh-CN" altLang="en-US">
              <a:solidFill>
                <a:schemeClr val="tx1"/>
              </a:solidFill>
              <a:cs typeface="Arial" charset="0"/>
            </a:endParaRPr>
          </a:p>
        </p:txBody>
      </p:sp>
      <p:sp>
        <p:nvSpPr>
          <p:cNvPr id="5" name="右箭头 4"/>
          <p:cNvSpPr/>
          <p:nvPr/>
        </p:nvSpPr>
        <p:spPr bwMode="auto">
          <a:xfrm rot="5400000">
            <a:off x="6143976" y="3525200"/>
            <a:ext cx="779463" cy="642938"/>
          </a:xfrm>
          <a:prstGeom prst="rightArrow">
            <a:avLst/>
          </a:prstGeom>
          <a:ln/>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style>
          <a:lnRef idx="2">
            <a:schemeClr val="accent3">
              <a:shade val="50000"/>
            </a:schemeClr>
          </a:lnRef>
          <a:fillRef idx="1">
            <a:schemeClr val="accent3"/>
          </a:fillRef>
          <a:effectRef idx="0">
            <a:schemeClr val="accent3"/>
          </a:effectRef>
          <a:fontRef idx="minor">
            <a:schemeClr val="lt1"/>
          </a:fontRef>
        </p:style>
        <p:txBody>
          <a:bodyPr>
            <a:spAutoFit/>
          </a:bodyPr>
          <a:lstStyle/>
          <a:p>
            <a:pPr>
              <a:defRPr/>
            </a:pPr>
            <a:endParaRPr lang="zh-CN" altLang="en-US">
              <a:cs typeface="Arial" charset="0"/>
            </a:endParaRPr>
          </a:p>
        </p:txBody>
      </p:sp>
      <p:pic>
        <p:nvPicPr>
          <p:cNvPr id="8" name="Picture 4">
            <a:extLst>
              <a:ext uri="{FF2B5EF4-FFF2-40B4-BE49-F238E27FC236}">
                <a16:creationId xmlns:a16="http://schemas.microsoft.com/office/drawing/2014/main" id="{3C491744-D7B5-4597-84AE-54F951BD162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6349" y="1283405"/>
            <a:ext cx="1150027" cy="15325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5">
            <a:extLst>
              <a:ext uri="{FF2B5EF4-FFF2-40B4-BE49-F238E27FC236}">
                <a16:creationId xmlns:a16="http://schemas.microsoft.com/office/drawing/2014/main" id="{9C450FB5-CA70-441C-9A96-91E445B7648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78030" y="1295470"/>
            <a:ext cx="1352902" cy="15325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矩形 1">
            <a:extLst>
              <a:ext uri="{FF2B5EF4-FFF2-40B4-BE49-F238E27FC236}">
                <a16:creationId xmlns:a16="http://schemas.microsoft.com/office/drawing/2014/main" id="{04569D2C-54AD-48C9-ADB3-A86DCDDC7660}"/>
              </a:ext>
            </a:extLst>
          </p:cNvPr>
          <p:cNvSpPr/>
          <p:nvPr/>
        </p:nvSpPr>
        <p:spPr>
          <a:xfrm>
            <a:off x="-70557" y="2895274"/>
            <a:ext cx="3962260" cy="369332"/>
          </a:xfrm>
          <a:prstGeom prst="rect">
            <a:avLst/>
          </a:prstGeom>
        </p:spPr>
        <p:txBody>
          <a:bodyPr wrap="square">
            <a:spAutoFit/>
          </a:bodyPr>
          <a:lstStyle/>
          <a:p>
            <a:r>
              <a:rPr lang="en-US" altLang="zh-CN" dirty="0" err="1"/>
              <a:t>Hirotaka</a:t>
            </a:r>
            <a:r>
              <a:rPr lang="en-US" altLang="zh-CN" dirty="0"/>
              <a:t> Takeuchi</a:t>
            </a:r>
            <a:endParaRPr lang="zh-CN" altLang="en-US" dirty="0"/>
          </a:p>
        </p:txBody>
      </p:sp>
      <p:sp>
        <p:nvSpPr>
          <p:cNvPr id="3" name="矩形 2">
            <a:extLst>
              <a:ext uri="{FF2B5EF4-FFF2-40B4-BE49-F238E27FC236}">
                <a16:creationId xmlns:a16="http://schemas.microsoft.com/office/drawing/2014/main" id="{F7D366B3-3F8F-4D03-BD76-13A96C5CAB34}"/>
              </a:ext>
            </a:extLst>
          </p:cNvPr>
          <p:cNvSpPr/>
          <p:nvPr/>
        </p:nvSpPr>
        <p:spPr>
          <a:xfrm>
            <a:off x="1910573" y="2841370"/>
            <a:ext cx="1723549" cy="369332"/>
          </a:xfrm>
          <a:prstGeom prst="rect">
            <a:avLst/>
          </a:prstGeom>
        </p:spPr>
        <p:txBody>
          <a:bodyPr wrap="none">
            <a:spAutoFit/>
          </a:bodyPr>
          <a:lstStyle/>
          <a:p>
            <a:r>
              <a:rPr lang="en-US" altLang="zh-CN" dirty="0" err="1"/>
              <a:t>Ikujiro</a:t>
            </a:r>
            <a:r>
              <a:rPr lang="en-US" altLang="zh-CN" dirty="0"/>
              <a:t> Nonaka </a:t>
            </a:r>
            <a:endParaRPr lang="zh-CN" altLang="en-US" dirty="0"/>
          </a:p>
        </p:txBody>
      </p:sp>
      <p:sp>
        <p:nvSpPr>
          <p:cNvPr id="6" name="矩形 5">
            <a:extLst>
              <a:ext uri="{FF2B5EF4-FFF2-40B4-BE49-F238E27FC236}">
                <a16:creationId xmlns:a16="http://schemas.microsoft.com/office/drawing/2014/main" id="{EBCD29F1-BFCD-498C-A63F-DF538D55F073}"/>
              </a:ext>
            </a:extLst>
          </p:cNvPr>
          <p:cNvSpPr/>
          <p:nvPr/>
        </p:nvSpPr>
        <p:spPr>
          <a:xfrm>
            <a:off x="2091296" y="3231102"/>
            <a:ext cx="1338828" cy="369332"/>
          </a:xfrm>
          <a:prstGeom prst="rect">
            <a:avLst/>
          </a:prstGeom>
        </p:spPr>
        <p:txBody>
          <a:bodyPr wrap="none">
            <a:spAutoFit/>
          </a:bodyPr>
          <a:lstStyle/>
          <a:p>
            <a:r>
              <a:rPr lang="zh-CN" altLang="en-US" dirty="0"/>
              <a:t>野中郁次郎</a:t>
            </a:r>
          </a:p>
        </p:txBody>
      </p:sp>
      <p:sp>
        <p:nvSpPr>
          <p:cNvPr id="7" name="矩形 6">
            <a:extLst>
              <a:ext uri="{FF2B5EF4-FFF2-40B4-BE49-F238E27FC236}">
                <a16:creationId xmlns:a16="http://schemas.microsoft.com/office/drawing/2014/main" id="{1C2A2E5D-2693-4B14-B579-8BDABC977E55}"/>
              </a:ext>
            </a:extLst>
          </p:cNvPr>
          <p:cNvSpPr/>
          <p:nvPr/>
        </p:nvSpPr>
        <p:spPr>
          <a:xfrm>
            <a:off x="283666" y="3203652"/>
            <a:ext cx="1107996" cy="369332"/>
          </a:xfrm>
          <a:prstGeom prst="rect">
            <a:avLst/>
          </a:prstGeom>
        </p:spPr>
        <p:txBody>
          <a:bodyPr wrap="none">
            <a:spAutoFit/>
          </a:bodyPr>
          <a:lstStyle/>
          <a:p>
            <a:r>
              <a:rPr lang="zh-CN" altLang="en-US" dirty="0"/>
              <a:t>竹内弘高</a:t>
            </a:r>
          </a:p>
        </p:txBody>
      </p:sp>
      <p:pic>
        <p:nvPicPr>
          <p:cNvPr id="11" name="图片 10">
            <a:extLst>
              <a:ext uri="{FF2B5EF4-FFF2-40B4-BE49-F238E27FC236}">
                <a16:creationId xmlns:a16="http://schemas.microsoft.com/office/drawing/2014/main" id="{88BF39A2-CE2F-4EA7-8227-834D31BD2131}"/>
              </a:ext>
            </a:extLst>
          </p:cNvPr>
          <p:cNvPicPr>
            <a:picLocks noChangeAspect="1"/>
          </p:cNvPicPr>
          <p:nvPr/>
        </p:nvPicPr>
        <p:blipFill>
          <a:blip r:embed="rId9"/>
          <a:stretch>
            <a:fillRect/>
          </a:stretch>
        </p:blipFill>
        <p:spPr>
          <a:xfrm>
            <a:off x="1246376" y="4541450"/>
            <a:ext cx="2616448" cy="2042160"/>
          </a:xfrm>
          <a:prstGeom prst="rect">
            <a:avLst/>
          </a:prstGeom>
        </p:spPr>
      </p:pic>
      <p:sp>
        <p:nvSpPr>
          <p:cNvPr id="12" name="矩形 11">
            <a:extLst>
              <a:ext uri="{FF2B5EF4-FFF2-40B4-BE49-F238E27FC236}">
                <a16:creationId xmlns:a16="http://schemas.microsoft.com/office/drawing/2014/main" id="{8288A8EB-C4C2-4C28-9DD7-1B512F31EBC0}"/>
              </a:ext>
            </a:extLst>
          </p:cNvPr>
          <p:cNvSpPr/>
          <p:nvPr/>
        </p:nvSpPr>
        <p:spPr>
          <a:xfrm>
            <a:off x="6533707" y="3020539"/>
            <a:ext cx="1685077" cy="369332"/>
          </a:xfrm>
          <a:prstGeom prst="rect">
            <a:avLst/>
          </a:prstGeom>
        </p:spPr>
        <p:txBody>
          <a:bodyPr wrap="none">
            <a:spAutoFit/>
          </a:bodyPr>
          <a:lstStyle/>
          <a:p>
            <a:r>
              <a:rPr lang="en-US" altLang="zh-CN" dirty="0"/>
              <a:t>Ken </a:t>
            </a:r>
            <a:r>
              <a:rPr lang="en-US" altLang="zh-CN" dirty="0" err="1"/>
              <a:t>Schwaber</a:t>
            </a:r>
            <a:endParaRPr lang="zh-CN" altLang="en-US" dirty="0"/>
          </a:p>
        </p:txBody>
      </p:sp>
      <p:sp>
        <p:nvSpPr>
          <p:cNvPr id="15" name="矩形 14">
            <a:extLst>
              <a:ext uri="{FF2B5EF4-FFF2-40B4-BE49-F238E27FC236}">
                <a16:creationId xmlns:a16="http://schemas.microsoft.com/office/drawing/2014/main" id="{8DB16441-AAC7-44C0-93C6-299247B3FFDE}"/>
              </a:ext>
            </a:extLst>
          </p:cNvPr>
          <p:cNvSpPr/>
          <p:nvPr/>
        </p:nvSpPr>
        <p:spPr>
          <a:xfrm>
            <a:off x="4424417" y="3029203"/>
            <a:ext cx="1732205" cy="369332"/>
          </a:xfrm>
          <a:prstGeom prst="rect">
            <a:avLst/>
          </a:prstGeom>
        </p:spPr>
        <p:txBody>
          <a:bodyPr wrap="none">
            <a:spAutoFit/>
          </a:bodyPr>
          <a:lstStyle/>
          <a:p>
            <a:r>
              <a:rPr lang="en-US" altLang="zh-CN" dirty="0"/>
              <a:t>Jeff Sutherland</a:t>
            </a:r>
            <a:endParaRPr lang="zh-CN" altLang="en-US" dirty="0"/>
          </a:p>
        </p:txBody>
      </p:sp>
      <p:pic>
        <p:nvPicPr>
          <p:cNvPr id="16" name="图片 15">
            <a:extLst>
              <a:ext uri="{FF2B5EF4-FFF2-40B4-BE49-F238E27FC236}">
                <a16:creationId xmlns:a16="http://schemas.microsoft.com/office/drawing/2014/main" id="{B2A5D6E6-D613-429B-86A1-C452139AB310}"/>
              </a:ext>
            </a:extLst>
          </p:cNvPr>
          <p:cNvPicPr>
            <a:picLocks noChangeAspect="1"/>
          </p:cNvPicPr>
          <p:nvPr/>
        </p:nvPicPr>
        <p:blipFill>
          <a:blip r:embed="rId10"/>
          <a:stretch>
            <a:fillRect/>
          </a:stretch>
        </p:blipFill>
        <p:spPr>
          <a:xfrm>
            <a:off x="1038946" y="3662788"/>
            <a:ext cx="3031307" cy="926401"/>
          </a:xfrm>
          <a:prstGeom prst="rect">
            <a:avLst/>
          </a:prstGeom>
        </p:spPr>
      </p:pic>
      <p:pic>
        <p:nvPicPr>
          <p:cNvPr id="17" name="图片 16">
            <a:extLst>
              <a:ext uri="{FF2B5EF4-FFF2-40B4-BE49-F238E27FC236}">
                <a16:creationId xmlns:a16="http://schemas.microsoft.com/office/drawing/2014/main" id="{E21C13BD-5C8B-4B0C-BE41-0A156CF45D9F}"/>
              </a:ext>
            </a:extLst>
          </p:cNvPr>
          <p:cNvPicPr>
            <a:picLocks noChangeAspect="1"/>
          </p:cNvPicPr>
          <p:nvPr/>
        </p:nvPicPr>
        <p:blipFill>
          <a:blip r:embed="rId11"/>
          <a:stretch>
            <a:fillRect/>
          </a:stretch>
        </p:blipFill>
        <p:spPr>
          <a:xfrm>
            <a:off x="5031061" y="4303467"/>
            <a:ext cx="1448804" cy="2182565"/>
          </a:xfrm>
          <a:prstGeom prst="rect">
            <a:avLst/>
          </a:prstGeom>
        </p:spPr>
      </p:pic>
      <p:sp>
        <p:nvSpPr>
          <p:cNvPr id="22" name="矩形 21">
            <a:extLst>
              <a:ext uri="{FF2B5EF4-FFF2-40B4-BE49-F238E27FC236}">
                <a16:creationId xmlns:a16="http://schemas.microsoft.com/office/drawing/2014/main" id="{852D4FAA-24C0-4555-B2AD-2BE982E61918}"/>
              </a:ext>
            </a:extLst>
          </p:cNvPr>
          <p:cNvSpPr/>
          <p:nvPr/>
        </p:nvSpPr>
        <p:spPr>
          <a:xfrm>
            <a:off x="6646862" y="4634188"/>
            <a:ext cx="1685077" cy="369332"/>
          </a:xfrm>
          <a:prstGeom prst="rect">
            <a:avLst/>
          </a:prstGeom>
        </p:spPr>
        <p:txBody>
          <a:bodyPr wrap="none">
            <a:spAutoFit/>
          </a:bodyPr>
          <a:lstStyle/>
          <a:p>
            <a:r>
              <a:rPr lang="en-US" altLang="zh-CN" dirty="0"/>
              <a:t>Ken </a:t>
            </a:r>
            <a:r>
              <a:rPr lang="en-US" altLang="zh-CN" dirty="0" err="1"/>
              <a:t>Schwaber</a:t>
            </a:r>
            <a:endParaRPr lang="zh-CN" altLang="en-US" dirty="0"/>
          </a:p>
        </p:txBody>
      </p:sp>
      <p:sp>
        <p:nvSpPr>
          <p:cNvPr id="23" name="矩形 22">
            <a:extLst>
              <a:ext uri="{FF2B5EF4-FFF2-40B4-BE49-F238E27FC236}">
                <a16:creationId xmlns:a16="http://schemas.microsoft.com/office/drawing/2014/main" id="{3CBDEC11-99CD-4831-A6BC-16486E68DD7F}"/>
              </a:ext>
            </a:extLst>
          </p:cNvPr>
          <p:cNvSpPr/>
          <p:nvPr/>
        </p:nvSpPr>
        <p:spPr>
          <a:xfrm>
            <a:off x="6646861" y="4998520"/>
            <a:ext cx="1454244" cy="369332"/>
          </a:xfrm>
          <a:prstGeom prst="rect">
            <a:avLst/>
          </a:prstGeom>
        </p:spPr>
        <p:txBody>
          <a:bodyPr wrap="none">
            <a:spAutoFit/>
          </a:bodyPr>
          <a:lstStyle/>
          <a:p>
            <a:r>
              <a:rPr lang="en-US" altLang="zh-CN" dirty="0"/>
              <a:t>Mike Beedle</a:t>
            </a:r>
            <a:endParaRPr lang="zh-CN" altLang="en-US" dirty="0"/>
          </a:p>
        </p:txBody>
      </p:sp>
      <p:sp>
        <p:nvSpPr>
          <p:cNvPr id="24" name="右箭头 4">
            <a:extLst>
              <a:ext uri="{FF2B5EF4-FFF2-40B4-BE49-F238E27FC236}">
                <a16:creationId xmlns:a16="http://schemas.microsoft.com/office/drawing/2014/main" id="{C8ACF17B-DD06-478C-8395-6559F87F6AB5}"/>
              </a:ext>
            </a:extLst>
          </p:cNvPr>
          <p:cNvSpPr/>
          <p:nvPr/>
        </p:nvSpPr>
        <p:spPr bwMode="auto">
          <a:xfrm rot="10800000">
            <a:off x="3986245" y="5183186"/>
            <a:ext cx="483582" cy="642938"/>
          </a:xfrm>
          <a:prstGeom prst="rightArrow">
            <a:avLst/>
          </a:prstGeom>
          <a:ln/>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pPr>
              <a:defRPr/>
            </a:pPr>
            <a:endParaRPr lang="zh-CN" altLang="en-US">
              <a:cs typeface="Arial" charset="0"/>
            </a:endParaRPr>
          </a:p>
        </p:txBody>
      </p:sp>
      <p:sp>
        <p:nvSpPr>
          <p:cNvPr id="25" name="矩形 24">
            <a:extLst>
              <a:ext uri="{FF2B5EF4-FFF2-40B4-BE49-F238E27FC236}">
                <a16:creationId xmlns:a16="http://schemas.microsoft.com/office/drawing/2014/main" id="{724CE631-BF5A-40D2-8D9B-2EE68CEAA5CB}"/>
              </a:ext>
            </a:extLst>
          </p:cNvPr>
          <p:cNvSpPr/>
          <p:nvPr/>
        </p:nvSpPr>
        <p:spPr>
          <a:xfrm>
            <a:off x="6684977" y="5580973"/>
            <a:ext cx="851515" cy="369332"/>
          </a:xfrm>
          <a:prstGeom prst="rect">
            <a:avLst/>
          </a:prstGeom>
        </p:spPr>
        <p:txBody>
          <a:bodyPr wrap="none">
            <a:spAutoFit/>
          </a:bodyPr>
          <a:lstStyle/>
          <a:p>
            <a:r>
              <a:rPr lang="en-US" altLang="zh-CN" dirty="0"/>
              <a:t>(2001)</a:t>
            </a:r>
            <a:endParaRPr lang="zh-CN" altLang="en-US" dirty="0"/>
          </a:p>
        </p:txBody>
      </p:sp>
      <p:sp>
        <p:nvSpPr>
          <p:cNvPr id="26" name="矩形 25">
            <a:extLst>
              <a:ext uri="{FF2B5EF4-FFF2-40B4-BE49-F238E27FC236}">
                <a16:creationId xmlns:a16="http://schemas.microsoft.com/office/drawing/2014/main" id="{9133A16E-8C38-4C2B-B34B-AFB01AD76F1C}"/>
              </a:ext>
            </a:extLst>
          </p:cNvPr>
          <p:cNvSpPr/>
          <p:nvPr/>
        </p:nvSpPr>
        <p:spPr>
          <a:xfrm>
            <a:off x="150082" y="5179794"/>
            <a:ext cx="1096293" cy="954107"/>
          </a:xfrm>
          <a:prstGeom prst="rect">
            <a:avLst/>
          </a:prstGeom>
        </p:spPr>
        <p:txBody>
          <a:bodyPr wrap="square">
            <a:spAutoFit/>
          </a:bodyPr>
          <a:lstStyle/>
          <a:p>
            <a:r>
              <a:rPr lang="en-US" altLang="zh-CN" sz="1400" dirty="0"/>
              <a:t>(2010</a:t>
            </a:r>
            <a:r>
              <a:rPr lang="zh-CN" altLang="en-US" sz="1400" dirty="0"/>
              <a:t>年开始，</a:t>
            </a:r>
            <a:r>
              <a:rPr lang="en-US" altLang="zh-CN" sz="1400" dirty="0"/>
              <a:t>6</a:t>
            </a:r>
            <a:r>
              <a:rPr lang="zh-CN" altLang="en-US" sz="1400" dirty="0"/>
              <a:t>个版本，最新版本</a:t>
            </a:r>
            <a:r>
              <a:rPr lang="en-US" altLang="zh-CN" sz="1400" dirty="0"/>
              <a:t>2020</a:t>
            </a:r>
            <a:r>
              <a:rPr lang="zh-CN" altLang="en-US" sz="1400" dirty="0"/>
              <a:t>年</a:t>
            </a:r>
            <a:r>
              <a:rPr lang="en-US" altLang="zh-CN" sz="1400" dirty="0"/>
              <a:t>)</a:t>
            </a:r>
            <a:endParaRPr lang="zh-CN" altLang="en-US" sz="1400" dirty="0"/>
          </a:p>
        </p:txBody>
      </p:sp>
      <p:sp>
        <p:nvSpPr>
          <p:cNvPr id="27" name="矩形 26">
            <a:extLst>
              <a:ext uri="{FF2B5EF4-FFF2-40B4-BE49-F238E27FC236}">
                <a16:creationId xmlns:a16="http://schemas.microsoft.com/office/drawing/2014/main" id="{BA737BA5-EB1A-48C4-A066-E8BDBF251319}"/>
              </a:ext>
            </a:extLst>
          </p:cNvPr>
          <p:cNvSpPr/>
          <p:nvPr/>
        </p:nvSpPr>
        <p:spPr>
          <a:xfrm>
            <a:off x="7315149" y="853730"/>
            <a:ext cx="851515" cy="369332"/>
          </a:xfrm>
          <a:prstGeom prst="rect">
            <a:avLst/>
          </a:prstGeom>
        </p:spPr>
        <p:txBody>
          <a:bodyPr wrap="none">
            <a:spAutoFit/>
          </a:bodyPr>
          <a:lstStyle/>
          <a:p>
            <a:r>
              <a:rPr lang="en-US" altLang="zh-CN" dirty="0"/>
              <a:t>(1995)</a:t>
            </a:r>
            <a:endParaRPr lang="zh-CN" altLang="en-US" dirty="0"/>
          </a:p>
        </p:txBody>
      </p:sp>
      <p:sp>
        <p:nvSpPr>
          <p:cNvPr id="28" name="矩形 27">
            <a:extLst>
              <a:ext uri="{FF2B5EF4-FFF2-40B4-BE49-F238E27FC236}">
                <a16:creationId xmlns:a16="http://schemas.microsoft.com/office/drawing/2014/main" id="{9B0686F7-B5C6-4EAA-8239-E9779135C75F}"/>
              </a:ext>
            </a:extLst>
          </p:cNvPr>
          <p:cNvSpPr/>
          <p:nvPr/>
        </p:nvSpPr>
        <p:spPr>
          <a:xfrm>
            <a:off x="2239785" y="846949"/>
            <a:ext cx="851515" cy="369332"/>
          </a:xfrm>
          <a:prstGeom prst="rect">
            <a:avLst/>
          </a:prstGeom>
        </p:spPr>
        <p:txBody>
          <a:bodyPr wrap="none">
            <a:spAutoFit/>
          </a:bodyPr>
          <a:lstStyle/>
          <a:p>
            <a:r>
              <a:rPr lang="en-US" altLang="zh-CN" dirty="0"/>
              <a:t>(1986)</a:t>
            </a:r>
            <a:endParaRPr lang="zh-CN" altLang="en-US" dirty="0"/>
          </a:p>
        </p:txBody>
      </p:sp>
      <p:sp>
        <p:nvSpPr>
          <p:cNvPr id="18" name="文本框 17">
            <a:extLst>
              <a:ext uri="{FF2B5EF4-FFF2-40B4-BE49-F238E27FC236}">
                <a16:creationId xmlns:a16="http://schemas.microsoft.com/office/drawing/2014/main" id="{19AD0B54-BAE7-4A67-A5AD-FD77B9F80CF1}"/>
              </a:ext>
            </a:extLst>
          </p:cNvPr>
          <p:cNvSpPr txBox="1"/>
          <p:nvPr/>
        </p:nvSpPr>
        <p:spPr>
          <a:xfrm>
            <a:off x="1821991" y="464290"/>
            <a:ext cx="1877437" cy="369332"/>
          </a:xfrm>
          <a:prstGeom prst="rect">
            <a:avLst/>
          </a:prstGeom>
          <a:noFill/>
        </p:spPr>
        <p:txBody>
          <a:bodyPr wrap="none" rtlCol="0">
            <a:spAutoFit/>
          </a:bodyPr>
          <a:lstStyle/>
          <a:p>
            <a:r>
              <a:rPr lang="en-US" altLang="zh-CN" dirty="0"/>
              <a:t>Rugby approach</a:t>
            </a:r>
            <a:endParaRPr lang="zh-CN" altLang="en-US" dirty="0"/>
          </a:p>
        </p:txBody>
      </p:sp>
      <p:sp>
        <p:nvSpPr>
          <p:cNvPr id="19" name="矩形 18">
            <a:extLst>
              <a:ext uri="{FF2B5EF4-FFF2-40B4-BE49-F238E27FC236}">
                <a16:creationId xmlns:a16="http://schemas.microsoft.com/office/drawing/2014/main" id="{199DE447-5466-49D2-B63F-203DCB44717E}"/>
              </a:ext>
            </a:extLst>
          </p:cNvPr>
          <p:cNvSpPr/>
          <p:nvPr/>
        </p:nvSpPr>
        <p:spPr>
          <a:xfrm>
            <a:off x="6787213" y="538363"/>
            <a:ext cx="2300630" cy="369332"/>
          </a:xfrm>
          <a:prstGeom prst="rect">
            <a:avLst/>
          </a:prstGeom>
        </p:spPr>
        <p:txBody>
          <a:bodyPr wrap="none">
            <a:spAutoFit/>
          </a:bodyPr>
          <a:lstStyle/>
          <a:p>
            <a:r>
              <a:rPr lang="en-US" altLang="zh-CN" dirty="0"/>
              <a:t>Scrum methodology </a:t>
            </a:r>
            <a:endParaRPr lang="zh-CN" altLang="en-US" dirty="0"/>
          </a:p>
        </p:txBody>
      </p:sp>
      <p:sp>
        <p:nvSpPr>
          <p:cNvPr id="20" name="矩形 19">
            <a:extLst>
              <a:ext uri="{FF2B5EF4-FFF2-40B4-BE49-F238E27FC236}">
                <a16:creationId xmlns:a16="http://schemas.microsoft.com/office/drawing/2014/main" id="{154962B5-064E-42D6-92A1-EB888705A883}"/>
              </a:ext>
            </a:extLst>
          </p:cNvPr>
          <p:cNvSpPr/>
          <p:nvPr/>
        </p:nvSpPr>
        <p:spPr>
          <a:xfrm>
            <a:off x="1458892" y="6492767"/>
            <a:ext cx="2191177" cy="276999"/>
          </a:xfrm>
          <a:prstGeom prst="rect">
            <a:avLst/>
          </a:prstGeom>
        </p:spPr>
        <p:txBody>
          <a:bodyPr wrap="none">
            <a:spAutoFit/>
          </a:bodyPr>
          <a:lstStyle/>
          <a:p>
            <a:r>
              <a:rPr lang="zh-CN" altLang="en-US" sz="1200" dirty="0"/>
              <a:t>https://www.scrumguides.org/</a:t>
            </a:r>
          </a:p>
        </p:txBody>
      </p:sp>
    </p:spTree>
    <p:extLst>
      <p:ext uri="{BB962C8B-B14F-4D97-AF65-F5344CB8AC3E}">
        <p14:creationId xmlns:p14="http://schemas.microsoft.com/office/powerpoint/2010/main" val="25369232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2227" name="组合 103"/>
          <p:cNvGrpSpPr>
            <a:grpSpLocks/>
          </p:cNvGrpSpPr>
          <p:nvPr/>
        </p:nvGrpSpPr>
        <p:grpSpPr bwMode="auto">
          <a:xfrm>
            <a:off x="-21680" y="1780382"/>
            <a:ext cx="1138238" cy="952500"/>
            <a:chOff x="70375" y="1731975"/>
            <a:chExt cx="1139051" cy="954029"/>
          </a:xfrm>
        </p:grpSpPr>
        <p:pic>
          <p:nvPicPr>
            <p:cNvPr id="52293" name="Picture 24" descr="lightbulb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0200" y="1731975"/>
              <a:ext cx="669900" cy="681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294" name="Text Box 25"/>
            <p:cNvSpPr txBox="1">
              <a:spLocks noChangeArrowheads="1"/>
            </p:cNvSpPr>
            <p:nvPr/>
          </p:nvSpPr>
          <p:spPr bwMode="auto">
            <a:xfrm>
              <a:off x="70375" y="2357957"/>
              <a:ext cx="1139051" cy="3280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itchFamily="34" charset="0"/>
                  <a:ea typeface="宋体" pitchFamily="2" charset="-122"/>
                </a:defRPr>
              </a:lvl9pPr>
            </a:lstStyle>
            <a:p>
              <a:pPr eaLnBrk="1" hangingPunct="1">
                <a:lnSpc>
                  <a:spcPct val="85000"/>
                </a:lnSpc>
              </a:pPr>
              <a:r>
                <a:rPr lang="en-US" altLang="zh-CN">
                  <a:latin typeface="Gill Sans MT" pitchFamily="34" charset="0"/>
                  <a:ea typeface="华文新魏" pitchFamily="2" charset="-122"/>
                </a:rPr>
                <a:t>Vision, </a:t>
              </a:r>
              <a:r>
                <a:rPr lang="en-US" altLang="zh-CN" sz="1600" i="1">
                  <a:latin typeface="Gill Sans MT" pitchFamily="34" charset="0"/>
                  <a:ea typeface="华文新魏" pitchFamily="2" charset="-122"/>
                </a:rPr>
                <a:t>ROI</a:t>
              </a:r>
              <a:endParaRPr lang="en-US" altLang="zh-CN" sz="1200" i="1">
                <a:latin typeface="Gill Sans MT" pitchFamily="34" charset="0"/>
                <a:ea typeface="华文新魏" pitchFamily="2" charset="-122"/>
              </a:endParaRPr>
            </a:p>
          </p:txBody>
        </p:sp>
      </p:grpSp>
      <p:sp>
        <p:nvSpPr>
          <p:cNvPr id="52228" name="AutoShape 15"/>
          <p:cNvSpPr>
            <a:spLocks noChangeArrowheads="1"/>
          </p:cNvSpPr>
          <p:nvPr/>
        </p:nvSpPr>
        <p:spPr bwMode="auto">
          <a:xfrm>
            <a:off x="6858001" y="4100513"/>
            <a:ext cx="2285999" cy="1014413"/>
          </a:xfrm>
          <a:prstGeom prst="cube">
            <a:avLst>
              <a:gd name="adj" fmla="val 25000"/>
            </a:avLst>
          </a:prstGeom>
          <a:solidFill>
            <a:srgbClr val="D3E3F2"/>
          </a:solidFill>
          <a:ln>
            <a:noFill/>
          </a:ln>
          <a:effectLst>
            <a:outerShdw dist="25400" dir="5400000" rotWithShape="0">
              <a:srgbClr val="000000">
                <a:alpha val="39998"/>
              </a:srgbClr>
            </a:outerShdw>
          </a:effectLst>
          <a:extLst>
            <a:ext uri="{91240B29-F687-4F45-9708-019B960494DF}">
              <a14:hiddenLine xmlns:a14="http://schemas.microsoft.com/office/drawing/2010/main" w="9525" algn="ctr">
                <a:solidFill>
                  <a:srgbClr val="000000"/>
                </a:solidFill>
                <a:miter lim="800000"/>
                <a:headEnd/>
                <a:tailEnd/>
              </a14:hiddenLine>
            </a:ext>
          </a:extLst>
        </p:spPr>
        <p:txBody>
          <a:bodyPr anchor="ctr"/>
          <a:lstStyle/>
          <a:p>
            <a:pPr algn="ctr"/>
            <a:r>
              <a:rPr lang="en-US" altLang="zh-CN" sz="2000" b="1" dirty="0">
                <a:solidFill>
                  <a:srgbClr val="00B050"/>
                </a:solidFill>
                <a:latin typeface="Arial" pitchFamily="34" charset="0"/>
                <a:cs typeface="Arial" pitchFamily="34" charset="0"/>
              </a:rPr>
              <a:t>Increment</a:t>
            </a:r>
            <a:endParaRPr lang="en-US" altLang="zh-CN" sz="1600" b="1" dirty="0">
              <a:solidFill>
                <a:srgbClr val="00B050"/>
              </a:solidFill>
              <a:latin typeface="Arial" pitchFamily="34" charset="0"/>
              <a:cs typeface="Arial" pitchFamily="34" charset="0"/>
            </a:endParaRPr>
          </a:p>
        </p:txBody>
      </p:sp>
      <p:grpSp>
        <p:nvGrpSpPr>
          <p:cNvPr id="52229" name="组合 114"/>
          <p:cNvGrpSpPr>
            <a:grpSpLocks/>
          </p:cNvGrpSpPr>
          <p:nvPr/>
        </p:nvGrpSpPr>
        <p:grpSpPr bwMode="auto">
          <a:xfrm>
            <a:off x="6999537" y="3043238"/>
            <a:ext cx="1775593" cy="1140348"/>
            <a:chOff x="7072821" y="3514707"/>
            <a:chExt cx="1775607" cy="1139962"/>
          </a:xfrm>
        </p:grpSpPr>
        <p:pic>
          <p:nvPicPr>
            <p:cNvPr id="52291" name="Picture 6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33346" y="3514707"/>
              <a:ext cx="1285884" cy="5670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1" name="矩形 100"/>
            <p:cNvSpPr/>
            <p:nvPr/>
          </p:nvSpPr>
          <p:spPr>
            <a:xfrm>
              <a:off x="7072821" y="4124101"/>
              <a:ext cx="1775607" cy="530568"/>
            </a:xfrm>
            <a:prstGeom prst="rect">
              <a:avLst/>
            </a:prstGeom>
            <a:noFill/>
            <a:ln>
              <a:noFill/>
            </a:ln>
          </p:spPr>
          <p:style>
            <a:lnRef idx="2">
              <a:schemeClr val="dk1"/>
            </a:lnRef>
            <a:fillRef idx="1">
              <a:schemeClr val="lt1"/>
            </a:fillRef>
            <a:effectRef idx="0">
              <a:schemeClr val="dk1"/>
            </a:effectRef>
            <a:fontRef idx="minor">
              <a:schemeClr val="dk1"/>
            </a:fontRef>
          </p:style>
          <p:txBody>
            <a:bodyPr anchor="ctr"/>
            <a:lstStyle/>
            <a:p>
              <a:pPr algn="ctr">
                <a:lnSpc>
                  <a:spcPct val="85000"/>
                </a:lnSpc>
                <a:defRPr/>
              </a:pPr>
              <a:r>
                <a:rPr lang="en-US" altLang="zh-CN" b="1" dirty="0">
                  <a:solidFill>
                    <a:srgbClr val="0000FF"/>
                  </a:solidFill>
                  <a:latin typeface="Arial" charset="0"/>
                  <a:cs typeface="Arial" charset="0"/>
                </a:rPr>
                <a:t>Sprint Review </a:t>
              </a:r>
            </a:p>
            <a:p>
              <a:pPr algn="ctr">
                <a:lnSpc>
                  <a:spcPct val="85000"/>
                </a:lnSpc>
                <a:defRPr/>
              </a:pPr>
              <a:r>
                <a:rPr lang="en-US" altLang="zh-CN" sz="1200" b="1" dirty="0">
                  <a:solidFill>
                    <a:srgbClr val="0000FF"/>
                  </a:solidFill>
                  <a:latin typeface="Arial" charset="0"/>
                  <a:cs typeface="Arial" charset="0"/>
                </a:rPr>
                <a:t>(Demo, Showcase)</a:t>
              </a:r>
              <a:endParaRPr lang="zh-CN" altLang="en-US" sz="1200" b="1" dirty="0">
                <a:solidFill>
                  <a:srgbClr val="0000FF"/>
                </a:solidFill>
                <a:latin typeface="Arial" charset="0"/>
                <a:cs typeface="Arial" charset="0"/>
              </a:endParaRPr>
            </a:p>
          </p:txBody>
        </p:sp>
      </p:grpSp>
      <p:grpSp>
        <p:nvGrpSpPr>
          <p:cNvPr id="52230" name="组合 115"/>
          <p:cNvGrpSpPr>
            <a:grpSpLocks/>
          </p:cNvGrpSpPr>
          <p:nvPr/>
        </p:nvGrpSpPr>
        <p:grpSpPr bwMode="auto">
          <a:xfrm>
            <a:off x="6989043" y="5259376"/>
            <a:ext cx="1894620" cy="907151"/>
            <a:chOff x="6989061" y="5419487"/>
            <a:chExt cx="1894633" cy="907475"/>
          </a:xfrm>
        </p:grpSpPr>
        <p:pic>
          <p:nvPicPr>
            <p:cNvPr id="52289" name="Picture 6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58082" y="5419487"/>
              <a:ext cx="1143008" cy="436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5" name="矩形 104"/>
            <p:cNvSpPr/>
            <p:nvPr/>
          </p:nvSpPr>
          <p:spPr>
            <a:xfrm>
              <a:off x="6989061" y="5811593"/>
              <a:ext cx="1894633" cy="515369"/>
            </a:xfrm>
            <a:prstGeom prst="rect">
              <a:avLst/>
            </a:prstGeom>
            <a:noFill/>
            <a:ln>
              <a:noFill/>
            </a:ln>
          </p:spPr>
          <p:style>
            <a:lnRef idx="2">
              <a:schemeClr val="dk1"/>
            </a:lnRef>
            <a:fillRef idx="1">
              <a:schemeClr val="lt1"/>
            </a:fillRef>
            <a:effectRef idx="0">
              <a:schemeClr val="dk1"/>
            </a:effectRef>
            <a:fontRef idx="minor">
              <a:schemeClr val="dk1"/>
            </a:fontRef>
          </p:style>
          <p:txBody>
            <a:bodyPr anchor="ctr"/>
            <a:lstStyle/>
            <a:p>
              <a:pPr algn="ctr">
                <a:lnSpc>
                  <a:spcPct val="85000"/>
                </a:lnSpc>
                <a:defRPr/>
              </a:pPr>
              <a:r>
                <a:rPr lang="en-US" altLang="zh-CN" sz="2000" b="1" dirty="0">
                  <a:solidFill>
                    <a:srgbClr val="0000FF"/>
                  </a:solidFill>
                  <a:latin typeface="Arial" charset="0"/>
                  <a:cs typeface="Arial" charset="0"/>
                </a:rPr>
                <a:t>Retrospective</a:t>
              </a:r>
              <a:endParaRPr lang="zh-CN" altLang="en-US" sz="1200" b="1" dirty="0">
                <a:solidFill>
                  <a:srgbClr val="0000FF"/>
                </a:solidFill>
                <a:latin typeface="Arial" charset="0"/>
                <a:cs typeface="Arial" charset="0"/>
              </a:endParaRPr>
            </a:p>
          </p:txBody>
        </p:sp>
      </p:grpSp>
      <p:grpSp>
        <p:nvGrpSpPr>
          <p:cNvPr id="52231" name="Group 72"/>
          <p:cNvGrpSpPr>
            <a:grpSpLocks/>
          </p:cNvGrpSpPr>
          <p:nvPr/>
        </p:nvGrpSpPr>
        <p:grpSpPr bwMode="auto">
          <a:xfrm>
            <a:off x="1182688" y="4238627"/>
            <a:ext cx="1849437" cy="1798638"/>
            <a:chOff x="745" y="2913"/>
            <a:chExt cx="1165" cy="1133"/>
          </a:xfrm>
        </p:grpSpPr>
        <p:sp>
          <p:nvSpPr>
            <p:cNvPr id="107" name="AutoShape 57"/>
            <p:cNvSpPr>
              <a:spLocks noChangeArrowheads="1"/>
            </p:cNvSpPr>
            <p:nvPr/>
          </p:nvSpPr>
          <p:spPr bwMode="auto">
            <a:xfrm>
              <a:off x="745" y="2913"/>
              <a:ext cx="1165" cy="552"/>
            </a:xfrm>
            <a:prstGeom prst="chevron">
              <a:avLst>
                <a:gd name="adj" fmla="val 37882"/>
              </a:avLst>
            </a:prstGeom>
            <a:ln>
              <a:headEnd/>
              <a:tailEnd/>
            </a:ln>
          </p:spPr>
          <p:style>
            <a:lnRef idx="1">
              <a:schemeClr val="accent5"/>
            </a:lnRef>
            <a:fillRef idx="2">
              <a:schemeClr val="accent5"/>
            </a:fillRef>
            <a:effectRef idx="1">
              <a:schemeClr val="accent5"/>
            </a:effectRef>
            <a:fontRef idx="minor">
              <a:schemeClr val="dk1"/>
            </a:fontRef>
          </p:style>
          <p:txBody>
            <a:bodyPr anchor="ctr"/>
            <a:lstStyle/>
            <a:p>
              <a:pPr algn="ctr">
                <a:defRPr/>
              </a:pPr>
              <a:r>
                <a:rPr lang="en-US" altLang="zh-CN" sz="1200">
                  <a:solidFill>
                    <a:srgbClr val="000000"/>
                  </a:solidFill>
                  <a:effectLst>
                    <a:outerShdw blurRad="38100" dist="38100" dir="2700000" algn="tl">
                      <a:srgbClr val="FFFFFF"/>
                    </a:outerShdw>
                  </a:effectLst>
                  <a:latin typeface="Arial" pitchFamily="34" charset="0"/>
                  <a:ea typeface="华文新魏" pitchFamily="2" charset="-122"/>
                  <a:cs typeface="Arial" pitchFamily="34" charset="0"/>
                </a:rPr>
                <a:t>Team Selects how much commit to do</a:t>
              </a:r>
              <a:endParaRPr lang="zh-CN" altLang="en-US" sz="1200">
                <a:solidFill>
                  <a:srgbClr val="000000"/>
                </a:solidFill>
                <a:effectLst>
                  <a:outerShdw blurRad="38100" dist="38100" dir="2700000" algn="tl">
                    <a:srgbClr val="FFFFFF"/>
                  </a:outerShdw>
                </a:effectLst>
                <a:latin typeface="Arial" pitchFamily="34" charset="0"/>
                <a:ea typeface="华文新魏" pitchFamily="2" charset="-122"/>
                <a:cs typeface="Arial" pitchFamily="34" charset="0"/>
              </a:endParaRPr>
            </a:p>
          </p:txBody>
        </p:sp>
        <p:sp>
          <p:nvSpPr>
            <p:cNvPr id="110" name="矩形 109"/>
            <p:cNvSpPr/>
            <p:nvPr/>
          </p:nvSpPr>
          <p:spPr>
            <a:xfrm>
              <a:off x="855" y="3498"/>
              <a:ext cx="855" cy="548"/>
            </a:xfrm>
            <a:prstGeom prst="rect">
              <a:avLst/>
            </a:prstGeom>
            <a:noFill/>
            <a:ln>
              <a:noFill/>
            </a:ln>
          </p:spPr>
          <p:style>
            <a:lnRef idx="2">
              <a:schemeClr val="dk1"/>
            </a:lnRef>
            <a:fillRef idx="1">
              <a:schemeClr val="lt1"/>
            </a:fillRef>
            <a:effectRef idx="0">
              <a:schemeClr val="dk1"/>
            </a:effectRef>
            <a:fontRef idx="minor">
              <a:schemeClr val="dk1"/>
            </a:fontRef>
          </p:style>
          <p:txBody>
            <a:bodyPr anchor="ctr"/>
            <a:lstStyle/>
            <a:p>
              <a:pPr algn="ctr">
                <a:lnSpc>
                  <a:spcPct val="85000"/>
                </a:lnSpc>
                <a:defRPr/>
              </a:pPr>
              <a:r>
                <a:rPr lang="en-US" altLang="zh-CN" sz="2000" b="1" dirty="0">
                  <a:solidFill>
                    <a:srgbClr val="0000FF"/>
                  </a:solidFill>
                  <a:latin typeface="Arial" charset="0"/>
                  <a:cs typeface="Arial" charset="0"/>
                </a:rPr>
                <a:t>Sprint Planning</a:t>
              </a:r>
              <a:endParaRPr lang="zh-CN" altLang="en-US" sz="2000" b="1" dirty="0">
                <a:solidFill>
                  <a:srgbClr val="0000FF"/>
                </a:solidFill>
                <a:latin typeface="Arial" charset="0"/>
                <a:cs typeface="Arial" charset="0"/>
              </a:endParaRPr>
            </a:p>
          </p:txBody>
        </p:sp>
      </p:grpSp>
      <p:grpSp>
        <p:nvGrpSpPr>
          <p:cNvPr id="52232" name="组合 107"/>
          <p:cNvGrpSpPr>
            <a:grpSpLocks/>
          </p:cNvGrpSpPr>
          <p:nvPr/>
        </p:nvGrpSpPr>
        <p:grpSpPr bwMode="auto">
          <a:xfrm>
            <a:off x="3000375" y="3595688"/>
            <a:ext cx="1314450" cy="2061306"/>
            <a:chOff x="3000365" y="3981021"/>
            <a:chExt cx="1314459" cy="2061833"/>
          </a:xfrm>
        </p:grpSpPr>
        <p:sp>
          <p:nvSpPr>
            <p:cNvPr id="52273" name="Rectangle 53"/>
            <p:cNvSpPr>
              <a:spLocks noChangeArrowheads="1"/>
            </p:cNvSpPr>
            <p:nvPr/>
          </p:nvSpPr>
          <p:spPr bwMode="auto">
            <a:xfrm>
              <a:off x="3079740" y="3981021"/>
              <a:ext cx="1008070" cy="112741"/>
            </a:xfrm>
            <a:prstGeom prst="rect">
              <a:avLst/>
            </a:prstGeom>
            <a:gradFill rotWithShape="1">
              <a:gsLst>
                <a:gs pos="0">
                  <a:srgbClr val="D3E3F2"/>
                </a:gs>
                <a:gs pos="30000">
                  <a:srgbClr val="C0D8EE"/>
                </a:gs>
                <a:gs pos="45000">
                  <a:srgbClr val="BAD4EC"/>
                </a:gs>
                <a:gs pos="55000">
                  <a:srgbClr val="BAD4EC"/>
                </a:gs>
                <a:gs pos="73000">
                  <a:srgbClr val="C0D8EE"/>
                </a:gs>
                <a:gs pos="100000">
                  <a:srgbClr val="D3E3F2"/>
                </a:gs>
              </a:gsLst>
              <a:lin ang="900000" scaled="1"/>
            </a:gra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p>
              <a:endParaRPr lang="en-US" altLang="zh-CN" sz="1200">
                <a:solidFill>
                  <a:srgbClr val="000000"/>
                </a:solidFill>
                <a:latin typeface="Arial" pitchFamily="34" charset="0"/>
                <a:cs typeface="Arial" pitchFamily="34" charset="0"/>
              </a:endParaRPr>
            </a:p>
          </p:txBody>
        </p:sp>
        <p:sp>
          <p:nvSpPr>
            <p:cNvPr id="52274" name="Rectangle 54"/>
            <p:cNvSpPr>
              <a:spLocks noChangeArrowheads="1"/>
            </p:cNvSpPr>
            <p:nvPr/>
          </p:nvSpPr>
          <p:spPr bwMode="auto">
            <a:xfrm>
              <a:off x="3079740" y="4123933"/>
              <a:ext cx="1008070" cy="112741"/>
            </a:xfrm>
            <a:prstGeom prst="rect">
              <a:avLst/>
            </a:prstGeom>
            <a:gradFill rotWithShape="1">
              <a:gsLst>
                <a:gs pos="0">
                  <a:srgbClr val="D3E3F2"/>
                </a:gs>
                <a:gs pos="30000">
                  <a:srgbClr val="C0D8EE"/>
                </a:gs>
                <a:gs pos="45000">
                  <a:srgbClr val="BAD4EC"/>
                </a:gs>
                <a:gs pos="55000">
                  <a:srgbClr val="BAD4EC"/>
                </a:gs>
                <a:gs pos="73000">
                  <a:srgbClr val="C0D8EE"/>
                </a:gs>
                <a:gs pos="100000">
                  <a:srgbClr val="D3E3F2"/>
                </a:gs>
              </a:gsLst>
              <a:lin ang="900000" scaled="1"/>
            </a:gra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p>
              <a:endParaRPr lang="en-US" altLang="zh-CN" sz="1200">
                <a:solidFill>
                  <a:srgbClr val="000000"/>
                </a:solidFill>
                <a:latin typeface="Arial" pitchFamily="34" charset="0"/>
                <a:cs typeface="Arial" pitchFamily="34" charset="0"/>
              </a:endParaRPr>
            </a:p>
          </p:txBody>
        </p:sp>
        <p:sp>
          <p:nvSpPr>
            <p:cNvPr id="52275" name="Rectangle 55"/>
            <p:cNvSpPr>
              <a:spLocks noChangeArrowheads="1"/>
            </p:cNvSpPr>
            <p:nvPr/>
          </p:nvSpPr>
          <p:spPr bwMode="auto">
            <a:xfrm>
              <a:off x="3079740" y="4255728"/>
              <a:ext cx="1008070" cy="112742"/>
            </a:xfrm>
            <a:prstGeom prst="rect">
              <a:avLst/>
            </a:prstGeom>
            <a:gradFill rotWithShape="1">
              <a:gsLst>
                <a:gs pos="0">
                  <a:srgbClr val="D3E3F2"/>
                </a:gs>
                <a:gs pos="30000">
                  <a:srgbClr val="C0D8EE"/>
                </a:gs>
                <a:gs pos="45000">
                  <a:srgbClr val="BAD4EC"/>
                </a:gs>
                <a:gs pos="55000">
                  <a:srgbClr val="BAD4EC"/>
                </a:gs>
                <a:gs pos="73000">
                  <a:srgbClr val="C0D8EE"/>
                </a:gs>
                <a:gs pos="100000">
                  <a:srgbClr val="D3E3F2"/>
                </a:gs>
              </a:gsLst>
              <a:lin ang="900000" scaled="1"/>
            </a:gra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p>
              <a:endParaRPr lang="en-US" altLang="zh-CN" sz="1200">
                <a:solidFill>
                  <a:srgbClr val="000000"/>
                </a:solidFill>
                <a:latin typeface="Arial" pitchFamily="34" charset="0"/>
                <a:cs typeface="Arial" pitchFamily="34" charset="0"/>
              </a:endParaRPr>
            </a:p>
          </p:txBody>
        </p:sp>
        <p:sp>
          <p:nvSpPr>
            <p:cNvPr id="52276" name="Rectangle 56"/>
            <p:cNvSpPr>
              <a:spLocks noChangeArrowheads="1"/>
            </p:cNvSpPr>
            <p:nvPr/>
          </p:nvSpPr>
          <p:spPr bwMode="auto">
            <a:xfrm>
              <a:off x="3079740" y="4387525"/>
              <a:ext cx="1008070" cy="112741"/>
            </a:xfrm>
            <a:prstGeom prst="rect">
              <a:avLst/>
            </a:prstGeom>
            <a:gradFill rotWithShape="1">
              <a:gsLst>
                <a:gs pos="0">
                  <a:srgbClr val="D3E3F2"/>
                </a:gs>
                <a:gs pos="30000">
                  <a:srgbClr val="C0D8EE"/>
                </a:gs>
                <a:gs pos="45000">
                  <a:srgbClr val="BAD4EC"/>
                </a:gs>
                <a:gs pos="55000">
                  <a:srgbClr val="BAD4EC"/>
                </a:gs>
                <a:gs pos="73000">
                  <a:srgbClr val="C0D8EE"/>
                </a:gs>
                <a:gs pos="100000">
                  <a:srgbClr val="D3E3F2"/>
                </a:gs>
              </a:gsLst>
              <a:lin ang="900000" scaled="1"/>
            </a:gra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p>
              <a:endParaRPr lang="en-US" altLang="zh-CN" sz="1200">
                <a:solidFill>
                  <a:srgbClr val="000000"/>
                </a:solidFill>
                <a:latin typeface="Arial" pitchFamily="34" charset="0"/>
                <a:cs typeface="Arial" pitchFamily="34" charset="0"/>
              </a:endParaRPr>
            </a:p>
          </p:txBody>
        </p:sp>
        <p:sp>
          <p:nvSpPr>
            <p:cNvPr id="52277" name="Rectangle 53"/>
            <p:cNvSpPr>
              <a:spLocks noChangeArrowheads="1"/>
            </p:cNvSpPr>
            <p:nvPr/>
          </p:nvSpPr>
          <p:spPr bwMode="auto">
            <a:xfrm>
              <a:off x="3076565" y="4532024"/>
              <a:ext cx="1008070" cy="112742"/>
            </a:xfrm>
            <a:prstGeom prst="rect">
              <a:avLst/>
            </a:prstGeom>
            <a:gradFill rotWithShape="1">
              <a:gsLst>
                <a:gs pos="0">
                  <a:srgbClr val="D3E3F2"/>
                </a:gs>
                <a:gs pos="30000">
                  <a:srgbClr val="C0D8EE"/>
                </a:gs>
                <a:gs pos="45000">
                  <a:srgbClr val="BAD4EC"/>
                </a:gs>
                <a:gs pos="55000">
                  <a:srgbClr val="BAD4EC"/>
                </a:gs>
                <a:gs pos="73000">
                  <a:srgbClr val="C0D8EE"/>
                </a:gs>
                <a:gs pos="100000">
                  <a:srgbClr val="D3E3F2"/>
                </a:gs>
              </a:gsLst>
              <a:lin ang="900000" scaled="1"/>
            </a:gra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p>
              <a:endParaRPr lang="en-US" altLang="zh-CN" sz="1200">
                <a:solidFill>
                  <a:srgbClr val="000000"/>
                </a:solidFill>
                <a:latin typeface="Arial" pitchFamily="34" charset="0"/>
                <a:cs typeface="Arial" pitchFamily="34" charset="0"/>
              </a:endParaRPr>
            </a:p>
          </p:txBody>
        </p:sp>
        <p:sp>
          <p:nvSpPr>
            <p:cNvPr id="52278" name="Rectangle 54"/>
            <p:cNvSpPr>
              <a:spLocks noChangeArrowheads="1"/>
            </p:cNvSpPr>
            <p:nvPr/>
          </p:nvSpPr>
          <p:spPr bwMode="auto">
            <a:xfrm>
              <a:off x="3071802" y="4674935"/>
              <a:ext cx="1008069" cy="112742"/>
            </a:xfrm>
            <a:prstGeom prst="rect">
              <a:avLst/>
            </a:prstGeom>
            <a:gradFill rotWithShape="1">
              <a:gsLst>
                <a:gs pos="0">
                  <a:srgbClr val="D3E3F2"/>
                </a:gs>
                <a:gs pos="30000">
                  <a:srgbClr val="C0D8EE"/>
                </a:gs>
                <a:gs pos="45000">
                  <a:srgbClr val="BAD4EC"/>
                </a:gs>
                <a:gs pos="55000">
                  <a:srgbClr val="BAD4EC"/>
                </a:gs>
                <a:gs pos="73000">
                  <a:srgbClr val="C0D8EE"/>
                </a:gs>
                <a:gs pos="100000">
                  <a:srgbClr val="D3E3F2"/>
                </a:gs>
              </a:gsLst>
              <a:lin ang="900000" scaled="1"/>
            </a:gra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p>
              <a:endParaRPr lang="en-US" altLang="zh-CN" sz="1200">
                <a:solidFill>
                  <a:srgbClr val="000000"/>
                </a:solidFill>
                <a:latin typeface="Arial" pitchFamily="34" charset="0"/>
                <a:cs typeface="Arial" pitchFamily="34" charset="0"/>
              </a:endParaRPr>
            </a:p>
          </p:txBody>
        </p:sp>
        <p:sp>
          <p:nvSpPr>
            <p:cNvPr id="52279" name="Rectangle 53"/>
            <p:cNvSpPr>
              <a:spLocks noChangeArrowheads="1"/>
            </p:cNvSpPr>
            <p:nvPr/>
          </p:nvSpPr>
          <p:spPr bwMode="auto">
            <a:xfrm>
              <a:off x="3079740" y="4817847"/>
              <a:ext cx="1008070" cy="112742"/>
            </a:xfrm>
            <a:prstGeom prst="rect">
              <a:avLst/>
            </a:prstGeom>
            <a:gradFill rotWithShape="1">
              <a:gsLst>
                <a:gs pos="0">
                  <a:srgbClr val="D3E3F2"/>
                </a:gs>
                <a:gs pos="30000">
                  <a:srgbClr val="C0D8EE"/>
                </a:gs>
                <a:gs pos="45000">
                  <a:srgbClr val="BAD4EC"/>
                </a:gs>
                <a:gs pos="55000">
                  <a:srgbClr val="BAD4EC"/>
                </a:gs>
                <a:gs pos="73000">
                  <a:srgbClr val="C0D8EE"/>
                </a:gs>
                <a:gs pos="100000">
                  <a:srgbClr val="D3E3F2"/>
                </a:gs>
              </a:gsLst>
              <a:lin ang="900000" scaled="1"/>
            </a:gra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p>
              <a:endParaRPr lang="en-US" altLang="zh-CN" sz="1200">
                <a:solidFill>
                  <a:srgbClr val="000000"/>
                </a:solidFill>
                <a:latin typeface="Arial" pitchFamily="34" charset="0"/>
                <a:cs typeface="Arial" pitchFamily="34" charset="0"/>
              </a:endParaRPr>
            </a:p>
          </p:txBody>
        </p:sp>
        <p:sp>
          <p:nvSpPr>
            <p:cNvPr id="52280" name="Rectangle 54"/>
            <p:cNvSpPr>
              <a:spLocks noChangeArrowheads="1"/>
            </p:cNvSpPr>
            <p:nvPr/>
          </p:nvSpPr>
          <p:spPr bwMode="auto">
            <a:xfrm>
              <a:off x="3079740" y="4960758"/>
              <a:ext cx="1008070" cy="112742"/>
            </a:xfrm>
            <a:prstGeom prst="rect">
              <a:avLst/>
            </a:prstGeom>
            <a:gradFill rotWithShape="1">
              <a:gsLst>
                <a:gs pos="0">
                  <a:srgbClr val="D3E3F2"/>
                </a:gs>
                <a:gs pos="30000">
                  <a:srgbClr val="C0D8EE"/>
                </a:gs>
                <a:gs pos="45000">
                  <a:srgbClr val="BAD4EC"/>
                </a:gs>
                <a:gs pos="55000">
                  <a:srgbClr val="BAD4EC"/>
                </a:gs>
                <a:gs pos="73000">
                  <a:srgbClr val="C0D8EE"/>
                </a:gs>
                <a:gs pos="100000">
                  <a:srgbClr val="D3E3F2"/>
                </a:gs>
              </a:gsLst>
              <a:lin ang="900000" scaled="1"/>
            </a:gra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p>
              <a:endParaRPr lang="en-US" altLang="zh-CN" sz="1200">
                <a:solidFill>
                  <a:srgbClr val="000000"/>
                </a:solidFill>
                <a:latin typeface="Arial" pitchFamily="34" charset="0"/>
                <a:cs typeface="Arial" pitchFamily="34" charset="0"/>
              </a:endParaRPr>
            </a:p>
          </p:txBody>
        </p:sp>
        <p:sp>
          <p:nvSpPr>
            <p:cNvPr id="52281" name="Rectangle 55"/>
            <p:cNvSpPr>
              <a:spLocks noChangeArrowheads="1"/>
            </p:cNvSpPr>
            <p:nvPr/>
          </p:nvSpPr>
          <p:spPr bwMode="auto">
            <a:xfrm>
              <a:off x="3079740" y="5092555"/>
              <a:ext cx="1008070" cy="112741"/>
            </a:xfrm>
            <a:prstGeom prst="rect">
              <a:avLst/>
            </a:prstGeom>
            <a:gradFill rotWithShape="1">
              <a:gsLst>
                <a:gs pos="0">
                  <a:srgbClr val="D3E3F2"/>
                </a:gs>
                <a:gs pos="30000">
                  <a:srgbClr val="C0D8EE"/>
                </a:gs>
                <a:gs pos="45000">
                  <a:srgbClr val="BAD4EC"/>
                </a:gs>
                <a:gs pos="55000">
                  <a:srgbClr val="BAD4EC"/>
                </a:gs>
                <a:gs pos="73000">
                  <a:srgbClr val="C0D8EE"/>
                </a:gs>
                <a:gs pos="100000">
                  <a:srgbClr val="D3E3F2"/>
                </a:gs>
              </a:gsLst>
              <a:lin ang="900000" scaled="1"/>
            </a:gra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p>
              <a:endParaRPr lang="en-US" altLang="zh-CN" sz="1200">
                <a:solidFill>
                  <a:srgbClr val="000000"/>
                </a:solidFill>
                <a:latin typeface="Arial" pitchFamily="34" charset="0"/>
                <a:cs typeface="Arial" pitchFamily="34" charset="0"/>
              </a:endParaRPr>
            </a:p>
          </p:txBody>
        </p:sp>
        <p:sp>
          <p:nvSpPr>
            <p:cNvPr id="52282" name="Rectangle 56"/>
            <p:cNvSpPr>
              <a:spLocks noChangeArrowheads="1"/>
            </p:cNvSpPr>
            <p:nvPr/>
          </p:nvSpPr>
          <p:spPr bwMode="auto">
            <a:xfrm>
              <a:off x="3079740" y="5225939"/>
              <a:ext cx="1008070" cy="112741"/>
            </a:xfrm>
            <a:prstGeom prst="rect">
              <a:avLst/>
            </a:prstGeom>
            <a:gradFill rotWithShape="1">
              <a:gsLst>
                <a:gs pos="0">
                  <a:srgbClr val="D3E3F2"/>
                </a:gs>
                <a:gs pos="30000">
                  <a:srgbClr val="C0D8EE"/>
                </a:gs>
                <a:gs pos="45000">
                  <a:srgbClr val="BAD4EC"/>
                </a:gs>
                <a:gs pos="55000">
                  <a:srgbClr val="BAD4EC"/>
                </a:gs>
                <a:gs pos="73000">
                  <a:srgbClr val="C0D8EE"/>
                </a:gs>
                <a:gs pos="100000">
                  <a:srgbClr val="D3E3F2"/>
                </a:gs>
              </a:gsLst>
              <a:lin ang="900000" scaled="1"/>
            </a:gra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p>
              <a:endParaRPr lang="en-US" altLang="zh-CN" sz="1200">
                <a:solidFill>
                  <a:srgbClr val="000000"/>
                </a:solidFill>
                <a:latin typeface="Arial" pitchFamily="34" charset="0"/>
                <a:cs typeface="Arial" pitchFamily="34" charset="0"/>
              </a:endParaRPr>
            </a:p>
          </p:txBody>
        </p:sp>
        <p:sp>
          <p:nvSpPr>
            <p:cNvPr id="122" name="矩形 121"/>
            <p:cNvSpPr/>
            <p:nvPr/>
          </p:nvSpPr>
          <p:spPr>
            <a:xfrm rot="18980412">
              <a:off x="3070214" y="4384349"/>
              <a:ext cx="1000132" cy="285823"/>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000" b="1">
                  <a:solidFill>
                    <a:schemeClr val="tx1"/>
                  </a:solidFill>
                  <a:latin typeface="Arial" charset="0"/>
                  <a:cs typeface="Arial" charset="0"/>
                </a:rPr>
                <a:t>TASKS</a:t>
              </a:r>
              <a:endParaRPr lang="zh-CN" altLang="en-US" sz="1000" b="1">
                <a:solidFill>
                  <a:schemeClr val="tx1"/>
                </a:solidFill>
                <a:latin typeface="Arial" charset="0"/>
                <a:cs typeface="Arial" charset="0"/>
              </a:endParaRPr>
            </a:p>
          </p:txBody>
        </p:sp>
        <p:sp>
          <p:nvSpPr>
            <p:cNvPr id="123" name="矩形 122"/>
            <p:cNvSpPr/>
            <p:nvPr/>
          </p:nvSpPr>
          <p:spPr>
            <a:xfrm>
              <a:off x="3000365" y="5560986"/>
              <a:ext cx="1314459" cy="481868"/>
            </a:xfrm>
            <a:prstGeom prst="rect">
              <a:avLst/>
            </a:prstGeom>
            <a:noFill/>
            <a:ln>
              <a:noFill/>
            </a:ln>
          </p:spPr>
          <p:style>
            <a:lnRef idx="2">
              <a:schemeClr val="dk1"/>
            </a:lnRef>
            <a:fillRef idx="1">
              <a:schemeClr val="lt1"/>
            </a:fillRef>
            <a:effectRef idx="0">
              <a:schemeClr val="dk1"/>
            </a:effectRef>
            <a:fontRef idx="minor">
              <a:schemeClr val="dk1"/>
            </a:fontRef>
          </p:style>
          <p:txBody>
            <a:bodyPr anchor="ctr"/>
            <a:lstStyle/>
            <a:p>
              <a:pPr>
                <a:lnSpc>
                  <a:spcPct val="85000"/>
                </a:lnSpc>
                <a:defRPr/>
              </a:pPr>
              <a:r>
                <a:rPr lang="en-US" altLang="zh-CN" sz="2000" b="1" dirty="0">
                  <a:solidFill>
                    <a:srgbClr val="00B050"/>
                  </a:solidFill>
                  <a:latin typeface="Arial" charset="0"/>
                  <a:cs typeface="Arial" charset="0"/>
                </a:rPr>
                <a:t>Sprint Backlog</a:t>
              </a:r>
              <a:endParaRPr lang="zh-CN" altLang="en-US" sz="2000" b="1" dirty="0">
                <a:solidFill>
                  <a:srgbClr val="00B050"/>
                </a:solidFill>
                <a:latin typeface="Arial" charset="0"/>
                <a:cs typeface="Arial" charset="0"/>
              </a:endParaRPr>
            </a:p>
          </p:txBody>
        </p:sp>
      </p:grpSp>
      <p:grpSp>
        <p:nvGrpSpPr>
          <p:cNvPr id="52234" name="组合 109"/>
          <p:cNvGrpSpPr>
            <a:grpSpLocks/>
          </p:cNvGrpSpPr>
          <p:nvPr/>
        </p:nvGrpSpPr>
        <p:grpSpPr bwMode="auto">
          <a:xfrm>
            <a:off x="6715120" y="1430339"/>
            <a:ext cx="2178345" cy="1138222"/>
            <a:chOff x="6715140" y="1785926"/>
            <a:chExt cx="2177726" cy="1138118"/>
          </a:xfrm>
        </p:grpSpPr>
        <p:sp>
          <p:nvSpPr>
            <p:cNvPr id="52250" name="Text Box 20"/>
            <p:cNvSpPr txBox="1">
              <a:spLocks noChangeArrowheads="1"/>
            </p:cNvSpPr>
            <p:nvPr/>
          </p:nvSpPr>
          <p:spPr bwMode="auto">
            <a:xfrm>
              <a:off x="6892603" y="2570133"/>
              <a:ext cx="2000263" cy="3539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itchFamily="34" charset="0"/>
                  <a:ea typeface="宋体" pitchFamily="2" charset="-122"/>
                </a:defRPr>
              </a:lvl9pPr>
            </a:lstStyle>
            <a:p>
              <a:pPr algn="ctr" eaLnBrk="1" hangingPunct="1">
                <a:lnSpc>
                  <a:spcPct val="85000"/>
                </a:lnSpc>
              </a:pPr>
              <a:endParaRPr lang="en-US" altLang="zh-CN" sz="2000" b="1" dirty="0">
                <a:solidFill>
                  <a:srgbClr val="0000FF"/>
                </a:solidFill>
                <a:latin typeface="Arial" pitchFamily="34" charset="0"/>
                <a:ea typeface="华文新魏" pitchFamily="2" charset="-122"/>
                <a:cs typeface="Arial" pitchFamily="34" charset="0"/>
              </a:endParaRPr>
            </a:p>
          </p:txBody>
        </p:sp>
        <p:grpSp>
          <p:nvGrpSpPr>
            <p:cNvPr id="52251" name="组合 92"/>
            <p:cNvGrpSpPr>
              <a:grpSpLocks/>
            </p:cNvGrpSpPr>
            <p:nvPr/>
          </p:nvGrpSpPr>
          <p:grpSpPr bwMode="auto">
            <a:xfrm>
              <a:off x="6715140" y="1785926"/>
              <a:ext cx="571504" cy="500244"/>
              <a:chOff x="6715140" y="1785926"/>
              <a:chExt cx="571504" cy="500244"/>
            </a:xfrm>
          </p:grpSpPr>
          <p:sp>
            <p:nvSpPr>
              <p:cNvPr id="147" name="矩形 146"/>
              <p:cNvSpPr>
                <a:spLocks noChangeArrowheads="1"/>
              </p:cNvSpPr>
              <p:nvPr/>
            </p:nvSpPr>
            <p:spPr bwMode="auto">
              <a:xfrm>
                <a:off x="6715140" y="1785926"/>
                <a:ext cx="571337" cy="500016"/>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anchor="ctr"/>
              <a:lstStyle/>
              <a:p>
                <a:pPr algn="ctr">
                  <a:defRPr/>
                </a:pPr>
                <a:endParaRPr lang="zh-CN" altLang="en-US" sz="1200">
                  <a:solidFill>
                    <a:srgbClr val="000000"/>
                  </a:solidFill>
                  <a:latin typeface="Arial" charset="0"/>
                  <a:cs typeface="Arial" charset="0"/>
                </a:endParaRPr>
              </a:p>
            </p:txBody>
          </p:sp>
          <p:sp>
            <p:nvSpPr>
              <p:cNvPr id="52254" name="任意多边形 90"/>
              <p:cNvSpPr>
                <a:spLocks noChangeArrowheads="1"/>
              </p:cNvSpPr>
              <p:nvPr/>
            </p:nvSpPr>
            <p:spPr bwMode="auto">
              <a:xfrm>
                <a:off x="6715140" y="1785926"/>
                <a:ext cx="547692" cy="487538"/>
              </a:xfrm>
              <a:custGeom>
                <a:avLst/>
                <a:gdLst>
                  <a:gd name="T0" fmla="*/ 0 w 501445"/>
                  <a:gd name="T1" fmla="*/ 0 h 412955"/>
                  <a:gd name="T2" fmla="*/ 152257 w 501445"/>
                  <a:gd name="T3" fmla="*/ 131442 h 412955"/>
                  <a:gd name="T4" fmla="*/ 391509 w 501445"/>
                  <a:gd name="T5" fmla="*/ 525765 h 412955"/>
                  <a:gd name="T6" fmla="*/ 413260 w 501445"/>
                  <a:gd name="T7" fmla="*/ 657198 h 412955"/>
                  <a:gd name="T8" fmla="*/ 478515 w 501445"/>
                  <a:gd name="T9" fmla="*/ 1007706 h 412955"/>
                  <a:gd name="T10" fmla="*/ 565515 w 501445"/>
                  <a:gd name="T11" fmla="*/ 1139143 h 412955"/>
                  <a:gd name="T12" fmla="*/ 696021 w 501445"/>
                  <a:gd name="T13" fmla="*/ 1226770 h 412955"/>
                  <a:gd name="T14" fmla="*/ 804771 w 501445"/>
                  <a:gd name="T15" fmla="*/ 1489648 h 412955"/>
                  <a:gd name="T16" fmla="*/ 848271 w 501445"/>
                  <a:gd name="T17" fmla="*/ 1621092 h 412955"/>
                  <a:gd name="T18" fmla="*/ 978778 w 501445"/>
                  <a:gd name="T19" fmla="*/ 1708721 h 412955"/>
                  <a:gd name="T20" fmla="*/ 1044030 w 501445"/>
                  <a:gd name="T21" fmla="*/ 1752530 h 412955"/>
                  <a:gd name="T22" fmla="*/ 1109280 w 501445"/>
                  <a:gd name="T23" fmla="*/ 1840154 h 4129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501445"/>
                  <a:gd name="T37" fmla="*/ 0 h 412955"/>
                  <a:gd name="T38" fmla="*/ 501445 w 501445"/>
                  <a:gd name="T39" fmla="*/ 412955 h 41295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501445" h="412955">
                    <a:moveTo>
                      <a:pt x="0" y="0"/>
                    </a:moveTo>
                    <a:cubicBezTo>
                      <a:pt x="22942" y="9832"/>
                      <a:pt x="47071" y="17260"/>
                      <a:pt x="68826" y="29497"/>
                    </a:cubicBezTo>
                    <a:cubicBezTo>
                      <a:pt x="118991" y="57715"/>
                      <a:pt x="153704" y="71438"/>
                      <a:pt x="176980" y="117988"/>
                    </a:cubicBezTo>
                    <a:cubicBezTo>
                      <a:pt x="181615" y="127258"/>
                      <a:pt x="183966" y="137519"/>
                      <a:pt x="186813" y="147484"/>
                    </a:cubicBezTo>
                    <a:cubicBezTo>
                      <a:pt x="194605" y="174755"/>
                      <a:pt x="196670" y="203229"/>
                      <a:pt x="216310" y="226142"/>
                    </a:cubicBezTo>
                    <a:cubicBezTo>
                      <a:pt x="226975" y="238584"/>
                      <a:pt x="240982" y="248310"/>
                      <a:pt x="255639" y="255639"/>
                    </a:cubicBezTo>
                    <a:cubicBezTo>
                      <a:pt x="274179" y="264909"/>
                      <a:pt x="314632" y="275304"/>
                      <a:pt x="314632" y="275304"/>
                    </a:cubicBezTo>
                    <a:cubicBezTo>
                      <a:pt x="363460" y="348542"/>
                      <a:pt x="300701" y="258586"/>
                      <a:pt x="363793" y="334297"/>
                    </a:cubicBezTo>
                    <a:cubicBezTo>
                      <a:pt x="371358" y="343375"/>
                      <a:pt x="373437" y="357531"/>
                      <a:pt x="383458" y="363794"/>
                    </a:cubicBezTo>
                    <a:cubicBezTo>
                      <a:pt x="401035" y="374780"/>
                      <a:pt x="422787" y="376904"/>
                      <a:pt x="442451" y="383459"/>
                    </a:cubicBezTo>
                    <a:cubicBezTo>
                      <a:pt x="452283" y="386736"/>
                      <a:pt x="463324" y="387542"/>
                      <a:pt x="471948" y="393291"/>
                    </a:cubicBezTo>
                    <a:lnTo>
                      <a:pt x="501445" y="412955"/>
                    </a:lnTo>
                  </a:path>
                </a:pathLst>
              </a:custGeom>
              <a:noFill/>
              <a:ln w="9525" algn="ctr">
                <a:solidFill>
                  <a:srgbClr val="CC3300"/>
                </a:solidFill>
                <a:miter lim="800000"/>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grpSp>
        <p:pic>
          <p:nvPicPr>
            <p:cNvPr id="52252" name="Picture 6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00287" y="1839657"/>
              <a:ext cx="1143008" cy="436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2235" name="Group 74"/>
          <p:cNvGrpSpPr>
            <a:grpSpLocks/>
          </p:cNvGrpSpPr>
          <p:nvPr/>
        </p:nvGrpSpPr>
        <p:grpSpPr bwMode="auto">
          <a:xfrm>
            <a:off x="5643563" y="2255838"/>
            <a:ext cx="981075" cy="930275"/>
            <a:chOff x="3555" y="1664"/>
            <a:chExt cx="618" cy="586"/>
          </a:xfrm>
        </p:grpSpPr>
        <p:sp>
          <p:nvSpPr>
            <p:cNvPr id="52248" name="Text Box 17"/>
            <p:cNvSpPr txBox="1">
              <a:spLocks noChangeArrowheads="1"/>
            </p:cNvSpPr>
            <p:nvPr/>
          </p:nvSpPr>
          <p:spPr bwMode="auto">
            <a:xfrm>
              <a:off x="3667" y="1810"/>
              <a:ext cx="430" cy="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itchFamily="34" charset="0"/>
                  <a:ea typeface="宋体" pitchFamily="2" charset="-122"/>
                </a:defRPr>
              </a:lvl9pPr>
            </a:lstStyle>
            <a:p>
              <a:pPr algn="ctr" eaLnBrk="1" hangingPunct="1">
                <a:lnSpc>
                  <a:spcPct val="85000"/>
                </a:lnSpc>
              </a:pPr>
              <a:r>
                <a:rPr lang="en-US" altLang="zh-CN" sz="1000">
                  <a:latin typeface="Arial" pitchFamily="34" charset="0"/>
                  <a:ea typeface="华文新魏" pitchFamily="2" charset="-122"/>
                  <a:cs typeface="Arial" pitchFamily="34" charset="0"/>
                </a:rPr>
                <a:t>Every 24</a:t>
              </a:r>
            </a:p>
            <a:p>
              <a:pPr algn="ctr" eaLnBrk="1" hangingPunct="1">
                <a:lnSpc>
                  <a:spcPct val="85000"/>
                </a:lnSpc>
              </a:pPr>
              <a:r>
                <a:rPr lang="en-US" altLang="zh-CN" sz="1000">
                  <a:latin typeface="Arial" pitchFamily="34" charset="0"/>
                  <a:ea typeface="华文新魏" pitchFamily="2" charset="-122"/>
                  <a:cs typeface="Arial" pitchFamily="34" charset="0"/>
                </a:rPr>
                <a:t>Hours</a:t>
              </a:r>
            </a:p>
          </p:txBody>
        </p:sp>
        <p:sp>
          <p:nvSpPr>
            <p:cNvPr id="151" name="AutoShape 14"/>
            <p:cNvSpPr>
              <a:spLocks noChangeArrowheads="1"/>
            </p:cNvSpPr>
            <p:nvPr/>
          </p:nvSpPr>
          <p:spPr bwMode="auto">
            <a:xfrm rot="3962816">
              <a:off x="3571" y="1648"/>
              <a:ext cx="586" cy="618"/>
            </a:xfrm>
            <a:custGeom>
              <a:avLst/>
              <a:gdLst>
                <a:gd name="T0" fmla="*/ 104427 w 21600"/>
                <a:gd name="T1" fmla="*/ 180709 h 21600"/>
                <a:gd name="T2" fmla="*/ 340455 w 21600"/>
                <a:gd name="T3" fmla="*/ 877796 h 21600"/>
                <a:gd name="T4" fmla="*/ 224228 w 21600"/>
                <a:gd name="T5" fmla="*/ 283622 h 21600"/>
                <a:gd name="T6" fmla="*/ 966373 w 21600"/>
                <a:gd name="T7" fmla="*/ 179983 h 21600"/>
                <a:gd name="T8" fmla="*/ 897472 w 21600"/>
                <a:gd name="T9" fmla="*/ 459335 h 21600"/>
                <a:gd name="T10" fmla="*/ 632593 w 21600"/>
                <a:gd name="T11" fmla="*/ 386715 h 21600"/>
                <a:gd name="T12" fmla="*/ 0 60000 65536"/>
                <a:gd name="T13" fmla="*/ 0 60000 65536"/>
                <a:gd name="T14" fmla="*/ 0 60000 65536"/>
                <a:gd name="T15" fmla="*/ 0 60000 65536"/>
                <a:gd name="T16" fmla="*/ 0 60000 65536"/>
                <a:gd name="T17" fmla="*/ 0 60000 65536"/>
                <a:gd name="T18" fmla="*/ 3163 w 21600"/>
                <a:gd name="T19" fmla="*/ 3163 h 21600"/>
                <a:gd name="T20" fmla="*/ 18437 w 21600"/>
                <a:gd name="T21" fmla="*/ 18437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7018" y="7148"/>
                  </a:moveTo>
                  <a:cubicBezTo>
                    <a:pt x="15723" y="4942"/>
                    <a:pt x="13357" y="3588"/>
                    <a:pt x="10800" y="3588"/>
                  </a:cubicBezTo>
                  <a:cubicBezTo>
                    <a:pt x="6816" y="3588"/>
                    <a:pt x="3588" y="6816"/>
                    <a:pt x="3588" y="10800"/>
                  </a:cubicBezTo>
                  <a:cubicBezTo>
                    <a:pt x="3587" y="13889"/>
                    <a:pt x="5556" y="16636"/>
                    <a:pt x="8482" y="17629"/>
                  </a:cubicBezTo>
                  <a:lnTo>
                    <a:pt x="7329" y="21027"/>
                  </a:lnTo>
                  <a:cubicBezTo>
                    <a:pt x="2947" y="19540"/>
                    <a:pt x="0" y="15427"/>
                    <a:pt x="0" y="10800"/>
                  </a:cubicBezTo>
                  <a:cubicBezTo>
                    <a:pt x="0" y="4835"/>
                    <a:pt x="4835" y="0"/>
                    <a:pt x="10800" y="0"/>
                  </a:cubicBezTo>
                  <a:cubicBezTo>
                    <a:pt x="14630" y="-1"/>
                    <a:pt x="18173" y="2028"/>
                    <a:pt x="20112" y="5331"/>
                  </a:cubicBezTo>
                  <a:lnTo>
                    <a:pt x="22441" y="3963"/>
                  </a:lnTo>
                  <a:lnTo>
                    <a:pt x="20841" y="10114"/>
                  </a:lnTo>
                  <a:lnTo>
                    <a:pt x="14690" y="8515"/>
                  </a:lnTo>
                  <a:lnTo>
                    <a:pt x="17018" y="7148"/>
                  </a:lnTo>
                  <a:close/>
                </a:path>
              </a:pathLst>
            </a:custGeom>
            <a:ln>
              <a:headEnd/>
              <a:tailEnd/>
            </a:ln>
          </p:spPr>
          <p:style>
            <a:lnRef idx="1">
              <a:schemeClr val="accent5"/>
            </a:lnRef>
            <a:fillRef idx="2">
              <a:schemeClr val="accent5"/>
            </a:fillRef>
            <a:effectRef idx="1">
              <a:schemeClr val="accent5"/>
            </a:effectRef>
            <a:fontRef idx="minor">
              <a:schemeClr val="dk1"/>
            </a:fontRef>
          </p:style>
          <p:txBody>
            <a:bodyPr rot="10800000" vert="eaVert" wrap="none" anchor="ctr"/>
            <a:lstStyle/>
            <a:p>
              <a:pPr>
                <a:defRPr/>
              </a:pPr>
              <a:endParaRPr lang="zh-CN" altLang="en-US" sz="1200">
                <a:solidFill>
                  <a:srgbClr val="000000"/>
                </a:solidFill>
                <a:latin typeface="Arial" charset="0"/>
                <a:cs typeface="Arial" charset="0"/>
              </a:endParaRPr>
            </a:p>
          </p:txBody>
        </p:sp>
      </p:grpSp>
      <p:grpSp>
        <p:nvGrpSpPr>
          <p:cNvPr id="52237" name="Group 73"/>
          <p:cNvGrpSpPr>
            <a:grpSpLocks/>
          </p:cNvGrpSpPr>
          <p:nvPr/>
        </p:nvGrpSpPr>
        <p:grpSpPr bwMode="auto">
          <a:xfrm>
            <a:off x="4314825" y="2762250"/>
            <a:ext cx="2543175" cy="2066925"/>
            <a:chOff x="2718" y="1983"/>
            <a:chExt cx="1602" cy="1302"/>
          </a:xfrm>
        </p:grpSpPr>
        <p:sp>
          <p:nvSpPr>
            <p:cNvPr id="52242" name="Text Box 16"/>
            <p:cNvSpPr txBox="1">
              <a:spLocks noChangeArrowheads="1"/>
            </p:cNvSpPr>
            <p:nvPr/>
          </p:nvSpPr>
          <p:spPr bwMode="auto">
            <a:xfrm>
              <a:off x="3074" y="2205"/>
              <a:ext cx="704" cy="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itchFamily="34" charset="0"/>
                  <a:ea typeface="宋体" pitchFamily="2" charset="-122"/>
                </a:defRPr>
              </a:lvl9pPr>
            </a:lstStyle>
            <a:p>
              <a:pPr algn="ctr" eaLnBrk="1" hangingPunct="1">
                <a:lnSpc>
                  <a:spcPct val="85000"/>
                </a:lnSpc>
              </a:pPr>
              <a:r>
                <a:rPr lang="en-US" altLang="zh-CN" sz="2800" dirty="0">
                  <a:solidFill>
                    <a:srgbClr val="0000CC"/>
                  </a:solidFill>
                  <a:latin typeface="Arial" pitchFamily="34" charset="0"/>
                  <a:ea typeface="华文新魏" pitchFamily="2" charset="-122"/>
                  <a:cs typeface="Arial" pitchFamily="34" charset="0"/>
                </a:rPr>
                <a:t>Sprint</a:t>
              </a:r>
            </a:p>
            <a:p>
              <a:pPr algn="ctr" eaLnBrk="1" hangingPunct="1">
                <a:lnSpc>
                  <a:spcPct val="85000"/>
                </a:lnSpc>
              </a:pPr>
              <a:r>
                <a:rPr lang="en-US" altLang="zh-CN" sz="1200" dirty="0">
                  <a:latin typeface="Arial" pitchFamily="34" charset="0"/>
                  <a:ea typeface="华文新魏" pitchFamily="2" charset="-122"/>
                  <a:cs typeface="Arial" pitchFamily="34" charset="0"/>
                </a:rPr>
                <a:t>2~4 Weeks</a:t>
              </a:r>
            </a:p>
          </p:txBody>
        </p:sp>
        <p:sp>
          <p:nvSpPr>
            <p:cNvPr id="157" name="AutoShape 3"/>
            <p:cNvSpPr>
              <a:spLocks noChangeArrowheads="1"/>
            </p:cNvSpPr>
            <p:nvPr/>
          </p:nvSpPr>
          <p:spPr bwMode="auto">
            <a:xfrm>
              <a:off x="3465" y="2937"/>
              <a:ext cx="855" cy="348"/>
            </a:xfrm>
            <a:prstGeom prst="rightArrow">
              <a:avLst>
                <a:gd name="adj1" fmla="val 53843"/>
                <a:gd name="adj2" fmla="val 69396"/>
              </a:avLst>
            </a:prstGeom>
            <a:ln>
              <a:headEnd/>
              <a:tailEnd/>
            </a:ln>
          </p:spPr>
          <p:style>
            <a:lnRef idx="1">
              <a:schemeClr val="accent5"/>
            </a:lnRef>
            <a:fillRef idx="2">
              <a:schemeClr val="accent5"/>
            </a:fillRef>
            <a:effectRef idx="1">
              <a:schemeClr val="accent5"/>
            </a:effectRef>
            <a:fontRef idx="minor">
              <a:schemeClr val="dk1"/>
            </a:fontRef>
          </p:style>
          <p:txBody>
            <a:bodyPr wrap="none" anchor="ctr"/>
            <a:lstStyle/>
            <a:p>
              <a:pPr>
                <a:defRPr/>
              </a:pPr>
              <a:endParaRPr lang="zh-CN" altLang="en-US" sz="1200">
                <a:solidFill>
                  <a:srgbClr val="000000"/>
                </a:solidFill>
                <a:latin typeface="Arial" charset="0"/>
                <a:cs typeface="Arial" charset="0"/>
              </a:endParaRPr>
            </a:p>
          </p:txBody>
        </p:sp>
        <p:sp>
          <p:nvSpPr>
            <p:cNvPr id="158" name="Rectangle 12"/>
            <p:cNvSpPr>
              <a:spLocks noChangeArrowheads="1"/>
            </p:cNvSpPr>
            <p:nvPr/>
          </p:nvSpPr>
          <p:spPr bwMode="auto">
            <a:xfrm>
              <a:off x="2718" y="3009"/>
              <a:ext cx="624" cy="204"/>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anchor="ctr"/>
            <a:lstStyle/>
            <a:p>
              <a:pPr>
                <a:defRPr/>
              </a:pPr>
              <a:endParaRPr lang="zh-CN" altLang="en-US" sz="1200">
                <a:solidFill>
                  <a:srgbClr val="000000"/>
                </a:solidFill>
                <a:latin typeface="Arial" charset="0"/>
                <a:cs typeface="Arial" charset="0"/>
              </a:endParaRPr>
            </a:p>
          </p:txBody>
        </p:sp>
        <p:sp>
          <p:nvSpPr>
            <p:cNvPr id="159" name="AutoShape 13"/>
            <p:cNvSpPr>
              <a:spLocks noChangeArrowheads="1"/>
            </p:cNvSpPr>
            <p:nvPr/>
          </p:nvSpPr>
          <p:spPr bwMode="auto">
            <a:xfrm rot="18894835" flipH="1">
              <a:off x="2856" y="1935"/>
              <a:ext cx="1200" cy="1296"/>
            </a:xfrm>
            <a:custGeom>
              <a:avLst/>
              <a:gdLst>
                <a:gd name="T0" fmla="*/ 53182 w 21600"/>
                <a:gd name="T1" fmla="*/ 689514 h 21600"/>
                <a:gd name="T2" fmla="*/ 1537152 w 21600"/>
                <a:gd name="T3" fmla="*/ 1623250 h 21600"/>
                <a:gd name="T4" fmla="*/ 335406 w 21600"/>
                <a:gd name="T5" fmla="*/ 795909 h 21600"/>
                <a:gd name="T6" fmla="*/ 2138994 w 21600"/>
                <a:gd name="T7" fmla="*/ 921639 h 21600"/>
                <a:gd name="T8" fmla="*/ 1785068 w 21600"/>
                <a:gd name="T9" fmla="*/ 1373599 h 21600"/>
                <a:gd name="T10" fmla="*/ 1366494 w 21600"/>
                <a:gd name="T11" fmla="*/ 991266 h 21600"/>
                <a:gd name="T12" fmla="*/ 0 60000 65536"/>
                <a:gd name="T13" fmla="*/ 0 60000 65536"/>
                <a:gd name="T14" fmla="*/ 0 60000 65536"/>
                <a:gd name="T15" fmla="*/ 0 60000 65536"/>
                <a:gd name="T16" fmla="*/ 0 60000 65536"/>
                <a:gd name="T17" fmla="*/ 0 60000 65536"/>
                <a:gd name="T18" fmla="*/ 3163 w 21600"/>
                <a:gd name="T19" fmla="*/ 3163 h 21600"/>
                <a:gd name="T20" fmla="*/ 18437 w 21600"/>
                <a:gd name="T21" fmla="*/ 18437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8185" y="10183"/>
                  </a:moveTo>
                  <a:cubicBezTo>
                    <a:pt x="17864" y="6342"/>
                    <a:pt x="14653" y="3389"/>
                    <a:pt x="10800" y="3389"/>
                  </a:cubicBezTo>
                  <a:cubicBezTo>
                    <a:pt x="6707" y="3389"/>
                    <a:pt x="3389" y="6707"/>
                    <a:pt x="3389" y="10800"/>
                  </a:cubicBezTo>
                  <a:cubicBezTo>
                    <a:pt x="3389" y="14892"/>
                    <a:pt x="6707" y="18211"/>
                    <a:pt x="10800" y="18211"/>
                  </a:cubicBezTo>
                  <a:cubicBezTo>
                    <a:pt x="12842" y="18211"/>
                    <a:pt x="14795" y="17367"/>
                    <a:pt x="16195" y="15880"/>
                  </a:cubicBezTo>
                  <a:lnTo>
                    <a:pt x="18663" y="18203"/>
                  </a:lnTo>
                  <a:cubicBezTo>
                    <a:pt x="16622" y="20370"/>
                    <a:pt x="13777" y="21599"/>
                    <a:pt x="10800" y="21600"/>
                  </a:cubicBezTo>
                  <a:cubicBezTo>
                    <a:pt x="4835" y="21600"/>
                    <a:pt x="0" y="16764"/>
                    <a:pt x="0" y="10800"/>
                  </a:cubicBezTo>
                  <a:cubicBezTo>
                    <a:pt x="0" y="4835"/>
                    <a:pt x="4835" y="0"/>
                    <a:pt x="10800" y="0"/>
                  </a:cubicBezTo>
                  <a:cubicBezTo>
                    <a:pt x="16416" y="-1"/>
                    <a:pt x="21094" y="4304"/>
                    <a:pt x="21562" y="9900"/>
                  </a:cubicBezTo>
                  <a:lnTo>
                    <a:pt x="24253" y="9676"/>
                  </a:lnTo>
                  <a:lnTo>
                    <a:pt x="20240" y="14421"/>
                  </a:lnTo>
                  <a:lnTo>
                    <a:pt x="15494" y="10407"/>
                  </a:lnTo>
                  <a:lnTo>
                    <a:pt x="18185" y="10183"/>
                  </a:lnTo>
                  <a:close/>
                </a:path>
              </a:pathLst>
            </a:custGeom>
            <a:ln>
              <a:headEnd/>
              <a:tailEnd/>
            </a:ln>
          </p:spPr>
          <p:style>
            <a:lnRef idx="1">
              <a:schemeClr val="accent5"/>
            </a:lnRef>
            <a:fillRef idx="2">
              <a:schemeClr val="accent5"/>
            </a:fillRef>
            <a:effectRef idx="1">
              <a:schemeClr val="accent5"/>
            </a:effectRef>
            <a:fontRef idx="minor">
              <a:schemeClr val="dk1"/>
            </a:fontRef>
          </p:style>
          <p:txBody>
            <a:bodyPr vert="eaVert" wrap="none" anchor="ctr"/>
            <a:lstStyle/>
            <a:p>
              <a:pPr>
                <a:defRPr/>
              </a:pPr>
              <a:endParaRPr lang="zh-CN" altLang="en-US" sz="1200">
                <a:solidFill>
                  <a:srgbClr val="000000"/>
                </a:solidFill>
                <a:latin typeface="Arial" charset="0"/>
                <a:cs typeface="Arial" charset="0"/>
              </a:endParaRPr>
            </a:p>
          </p:txBody>
        </p:sp>
      </p:grpSp>
      <p:sp>
        <p:nvSpPr>
          <p:cNvPr id="52238" name="Text Box 71"/>
          <p:cNvSpPr txBox="1">
            <a:spLocks noChangeArrowheads="1"/>
          </p:cNvSpPr>
          <p:nvPr/>
        </p:nvSpPr>
        <p:spPr bwMode="auto">
          <a:xfrm>
            <a:off x="5110163" y="4784725"/>
            <a:ext cx="631825" cy="165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wrap="none" lIns="0" tIns="0" rIns="0" bIns="0">
            <a:spAutoFit/>
          </a:bodyPr>
          <a:lstStyle>
            <a:lvl1pPr eaLnBrk="0" hangingPunct="0">
              <a:tabLst>
                <a:tab pos="3946525" algn="l"/>
              </a:tabLst>
              <a:defRPr>
                <a:solidFill>
                  <a:schemeClr val="tx1"/>
                </a:solidFill>
                <a:latin typeface="Tahoma" pitchFamily="34" charset="0"/>
                <a:ea typeface="宋体" pitchFamily="2" charset="-122"/>
              </a:defRPr>
            </a:lvl1pPr>
            <a:lvl2pPr marL="742950" indent="-285750" eaLnBrk="0" hangingPunct="0">
              <a:tabLst>
                <a:tab pos="3946525" algn="l"/>
              </a:tabLst>
              <a:defRPr>
                <a:solidFill>
                  <a:schemeClr val="tx1"/>
                </a:solidFill>
                <a:latin typeface="Tahoma" pitchFamily="34" charset="0"/>
                <a:ea typeface="宋体" pitchFamily="2" charset="-122"/>
              </a:defRPr>
            </a:lvl2pPr>
            <a:lvl3pPr marL="1143000" indent="-228600" eaLnBrk="0" hangingPunct="0">
              <a:tabLst>
                <a:tab pos="3946525" algn="l"/>
              </a:tabLst>
              <a:defRPr>
                <a:solidFill>
                  <a:schemeClr val="tx1"/>
                </a:solidFill>
                <a:latin typeface="Tahoma" pitchFamily="34" charset="0"/>
                <a:ea typeface="宋体" pitchFamily="2" charset="-122"/>
              </a:defRPr>
            </a:lvl3pPr>
            <a:lvl4pPr marL="1600200" indent="-228600" eaLnBrk="0" hangingPunct="0">
              <a:tabLst>
                <a:tab pos="3946525" algn="l"/>
              </a:tabLst>
              <a:defRPr>
                <a:solidFill>
                  <a:schemeClr val="tx1"/>
                </a:solidFill>
                <a:latin typeface="Tahoma" pitchFamily="34" charset="0"/>
                <a:ea typeface="宋体" pitchFamily="2" charset="-122"/>
              </a:defRPr>
            </a:lvl4pPr>
            <a:lvl5pPr marL="2057400" indent="-228600" eaLnBrk="0" hangingPunct="0">
              <a:tabLst>
                <a:tab pos="3946525" algn="l"/>
              </a:tabLst>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tabLst>
                <a:tab pos="3946525" algn="l"/>
              </a:tabLst>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tabLst>
                <a:tab pos="3946525" algn="l"/>
              </a:tabLst>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tabLst>
                <a:tab pos="3946525" algn="l"/>
              </a:tabLst>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tabLst>
                <a:tab pos="3946525" algn="l"/>
              </a:tabLst>
              <a:defRPr>
                <a:solidFill>
                  <a:schemeClr val="tx1"/>
                </a:solidFill>
                <a:latin typeface="Tahoma" pitchFamily="34" charset="0"/>
                <a:ea typeface="宋体" pitchFamily="2" charset="-122"/>
              </a:defRPr>
            </a:lvl9pPr>
          </a:lstStyle>
          <a:p>
            <a:pPr algn="ctr">
              <a:lnSpc>
                <a:spcPct val="90000"/>
              </a:lnSpc>
              <a:spcAft>
                <a:spcPts val="1200"/>
              </a:spcAft>
              <a:buClr>
                <a:schemeClr val="bg1"/>
              </a:buClr>
              <a:buFont typeface="Times New Roman" pitchFamily="18" charset="0"/>
              <a:buNone/>
            </a:pPr>
            <a:r>
              <a:rPr lang="en-US" altLang="zh-CN" sz="1200">
                <a:latin typeface="Trebuchet MS" pitchFamily="34" charset="0"/>
              </a:rPr>
              <a:t>Time Box</a:t>
            </a:r>
          </a:p>
        </p:txBody>
      </p:sp>
      <p:sp>
        <p:nvSpPr>
          <p:cNvPr id="3" name="标题 2"/>
          <p:cNvSpPr>
            <a:spLocks noGrp="1"/>
          </p:cNvSpPr>
          <p:nvPr>
            <p:ph type="title"/>
          </p:nvPr>
        </p:nvSpPr>
        <p:spPr/>
        <p:txBody>
          <a:bodyPr/>
          <a:lstStyle/>
          <a:p>
            <a:r>
              <a:rPr lang="en-US" altLang="zh-CN" dirty="0"/>
              <a:t>Scrum</a:t>
            </a:r>
            <a:r>
              <a:rPr lang="zh-CN" altLang="en-US" dirty="0"/>
              <a:t>过程模型</a:t>
            </a:r>
          </a:p>
        </p:txBody>
      </p:sp>
      <p:sp>
        <p:nvSpPr>
          <p:cNvPr id="4" name="文本框 3">
            <a:extLst>
              <a:ext uri="{FF2B5EF4-FFF2-40B4-BE49-F238E27FC236}">
                <a16:creationId xmlns:a16="http://schemas.microsoft.com/office/drawing/2014/main" id="{6A66A593-BA86-43F2-A000-67BBB8CE6DB5}"/>
              </a:ext>
            </a:extLst>
          </p:cNvPr>
          <p:cNvSpPr txBox="1"/>
          <p:nvPr/>
        </p:nvSpPr>
        <p:spPr>
          <a:xfrm>
            <a:off x="880282" y="1004270"/>
            <a:ext cx="1125537" cy="677108"/>
          </a:xfrm>
          <a:prstGeom prst="rect">
            <a:avLst/>
          </a:prstGeom>
          <a:noFill/>
        </p:spPr>
        <p:txBody>
          <a:bodyPr wrap="square" rtlCol="0">
            <a:spAutoFit/>
          </a:bodyPr>
          <a:lstStyle/>
          <a:p>
            <a:pPr algn="ctr"/>
            <a:r>
              <a:rPr lang="zh-CN" altLang="en-US" sz="2400" b="1" dirty="0">
                <a:solidFill>
                  <a:srgbClr val="C00000"/>
                </a:solidFill>
                <a:latin typeface="微软雅黑" panose="020B0503020204020204" pitchFamily="34" charset="-122"/>
                <a:ea typeface="微软雅黑" panose="020B0503020204020204" pitchFamily="34" charset="-122"/>
              </a:rPr>
              <a:t>团队</a:t>
            </a:r>
            <a:endParaRPr lang="en-US" altLang="zh-CN" sz="2400" b="1" dirty="0">
              <a:solidFill>
                <a:srgbClr val="C00000"/>
              </a:solidFill>
              <a:latin typeface="微软雅黑" panose="020B0503020204020204" pitchFamily="34" charset="-122"/>
              <a:ea typeface="微软雅黑" panose="020B0503020204020204" pitchFamily="34" charset="-122"/>
            </a:endParaRPr>
          </a:p>
          <a:p>
            <a:pPr algn="ctr"/>
            <a:r>
              <a:rPr lang="en-US" altLang="zh-CN" sz="1400" b="1" dirty="0">
                <a:solidFill>
                  <a:srgbClr val="C00000"/>
                </a:solidFill>
                <a:latin typeface="微软雅黑" panose="020B0503020204020204" pitchFamily="34" charset="-122"/>
                <a:ea typeface="微软雅黑" panose="020B0503020204020204" pitchFamily="34" charset="-122"/>
              </a:rPr>
              <a:t>Team</a:t>
            </a:r>
            <a:endParaRPr lang="zh-CN" altLang="en-US" sz="2400" b="1" dirty="0">
              <a:solidFill>
                <a:srgbClr val="C00000"/>
              </a:solidFill>
              <a:latin typeface="微软雅黑" panose="020B0503020204020204" pitchFamily="34" charset="-122"/>
              <a:ea typeface="微软雅黑" panose="020B0503020204020204" pitchFamily="34" charset="-122"/>
            </a:endParaRPr>
          </a:p>
        </p:txBody>
      </p:sp>
      <p:sp>
        <p:nvSpPr>
          <p:cNvPr id="78" name="文本框 77">
            <a:extLst>
              <a:ext uri="{FF2B5EF4-FFF2-40B4-BE49-F238E27FC236}">
                <a16:creationId xmlns:a16="http://schemas.microsoft.com/office/drawing/2014/main" id="{41D5BBD5-2ECD-4C61-A643-140BA2F03B36}"/>
              </a:ext>
            </a:extLst>
          </p:cNvPr>
          <p:cNvSpPr txBox="1"/>
          <p:nvPr/>
        </p:nvSpPr>
        <p:spPr>
          <a:xfrm>
            <a:off x="2847557" y="998249"/>
            <a:ext cx="1672292" cy="677108"/>
          </a:xfrm>
          <a:prstGeom prst="rect">
            <a:avLst/>
          </a:prstGeom>
          <a:noFill/>
        </p:spPr>
        <p:txBody>
          <a:bodyPr wrap="square" rtlCol="0">
            <a:spAutoFit/>
          </a:bodyPr>
          <a:lstStyle/>
          <a:p>
            <a:pPr algn="ctr"/>
            <a:r>
              <a:rPr lang="zh-CN" altLang="en-US" sz="2400" b="1" dirty="0">
                <a:solidFill>
                  <a:srgbClr val="00B050"/>
                </a:solidFill>
                <a:latin typeface="微软雅黑" panose="020B0503020204020204" pitchFamily="34" charset="-122"/>
                <a:ea typeface="微软雅黑" panose="020B0503020204020204" pitchFamily="34" charset="-122"/>
              </a:rPr>
              <a:t>工件</a:t>
            </a:r>
            <a:endParaRPr lang="en-US" altLang="zh-CN" sz="2400" b="1" dirty="0">
              <a:solidFill>
                <a:srgbClr val="00B050"/>
              </a:solidFill>
              <a:latin typeface="微软雅黑" panose="020B0503020204020204" pitchFamily="34" charset="-122"/>
              <a:ea typeface="微软雅黑" panose="020B0503020204020204" pitchFamily="34" charset="-122"/>
            </a:endParaRPr>
          </a:p>
          <a:p>
            <a:pPr algn="ctr"/>
            <a:r>
              <a:rPr lang="en-US" altLang="zh-CN" sz="1400" b="1" dirty="0">
                <a:solidFill>
                  <a:srgbClr val="00B050"/>
                </a:solidFill>
                <a:latin typeface="微软雅黑" panose="020B0503020204020204" pitchFamily="34" charset="-122"/>
                <a:ea typeface="微软雅黑" panose="020B0503020204020204" pitchFamily="34" charset="-122"/>
              </a:rPr>
              <a:t>Artefacts</a:t>
            </a:r>
            <a:endParaRPr lang="zh-CN" altLang="en-US" sz="1400" b="1" dirty="0">
              <a:solidFill>
                <a:srgbClr val="00B050"/>
              </a:solidFill>
              <a:latin typeface="微软雅黑" panose="020B0503020204020204" pitchFamily="34" charset="-122"/>
              <a:ea typeface="微软雅黑" panose="020B0503020204020204" pitchFamily="34" charset="-122"/>
            </a:endParaRPr>
          </a:p>
        </p:txBody>
      </p:sp>
      <p:sp>
        <p:nvSpPr>
          <p:cNvPr id="87" name="文本框 86">
            <a:extLst>
              <a:ext uri="{FF2B5EF4-FFF2-40B4-BE49-F238E27FC236}">
                <a16:creationId xmlns:a16="http://schemas.microsoft.com/office/drawing/2014/main" id="{584C039A-DCA1-4D8A-A5DF-584A97E4C6ED}"/>
              </a:ext>
            </a:extLst>
          </p:cNvPr>
          <p:cNvSpPr txBox="1"/>
          <p:nvPr/>
        </p:nvSpPr>
        <p:spPr>
          <a:xfrm>
            <a:off x="1975577" y="1004270"/>
            <a:ext cx="1055099" cy="677108"/>
          </a:xfrm>
          <a:prstGeom prst="rect">
            <a:avLst/>
          </a:prstGeom>
          <a:noFill/>
        </p:spPr>
        <p:txBody>
          <a:bodyPr wrap="square" rtlCol="0">
            <a:spAutoFit/>
          </a:bodyPr>
          <a:lstStyle/>
          <a:p>
            <a:pPr algn="ctr"/>
            <a:r>
              <a:rPr lang="zh-CN" altLang="en-US" sz="2400" b="1" dirty="0">
                <a:solidFill>
                  <a:srgbClr val="0000CC"/>
                </a:solidFill>
                <a:latin typeface="微软雅黑" panose="020B0503020204020204" pitchFamily="34" charset="-122"/>
                <a:ea typeface="微软雅黑" panose="020B0503020204020204" pitchFamily="34" charset="-122"/>
              </a:rPr>
              <a:t>事件</a:t>
            </a:r>
            <a:endParaRPr lang="en-US" altLang="zh-CN" sz="2400" b="1" dirty="0">
              <a:solidFill>
                <a:srgbClr val="0000CC"/>
              </a:solidFill>
              <a:latin typeface="微软雅黑" panose="020B0503020204020204" pitchFamily="34" charset="-122"/>
              <a:ea typeface="微软雅黑" panose="020B0503020204020204" pitchFamily="34" charset="-122"/>
            </a:endParaRPr>
          </a:p>
          <a:p>
            <a:pPr algn="ctr"/>
            <a:r>
              <a:rPr lang="en-US" altLang="zh-CN" sz="1400" b="1" dirty="0">
                <a:solidFill>
                  <a:srgbClr val="0000CC"/>
                </a:solidFill>
                <a:latin typeface="微软雅黑" panose="020B0503020204020204" pitchFamily="34" charset="-122"/>
                <a:ea typeface="微软雅黑" panose="020B0503020204020204" pitchFamily="34" charset="-122"/>
              </a:rPr>
              <a:t>Events</a:t>
            </a:r>
            <a:endParaRPr lang="zh-CN" altLang="en-US" sz="1400" b="1" dirty="0">
              <a:solidFill>
                <a:srgbClr val="0000CC"/>
              </a:solidFill>
              <a:latin typeface="微软雅黑" panose="020B0503020204020204" pitchFamily="34" charset="-122"/>
              <a:ea typeface="微软雅黑" panose="020B0503020204020204" pitchFamily="34" charset="-122"/>
            </a:endParaRPr>
          </a:p>
        </p:txBody>
      </p:sp>
      <p:sp>
        <p:nvSpPr>
          <p:cNvPr id="102" name="矩形 101">
            <a:extLst>
              <a:ext uri="{FF2B5EF4-FFF2-40B4-BE49-F238E27FC236}">
                <a16:creationId xmlns:a16="http://schemas.microsoft.com/office/drawing/2014/main" id="{9E50AC06-8EEF-40E5-844D-81DE8F80F6A9}"/>
              </a:ext>
            </a:extLst>
          </p:cNvPr>
          <p:cNvSpPr/>
          <p:nvPr/>
        </p:nvSpPr>
        <p:spPr bwMode="auto">
          <a:xfrm>
            <a:off x="3000375" y="6248037"/>
            <a:ext cx="1918061" cy="285750"/>
          </a:xfrm>
          <a:prstGeom prst="rect">
            <a:avLst/>
          </a:prstGeom>
          <a:noFill/>
          <a:ln>
            <a:noFill/>
          </a:ln>
        </p:spPr>
        <p:style>
          <a:lnRef idx="2">
            <a:schemeClr val="dk1"/>
          </a:lnRef>
          <a:fillRef idx="1">
            <a:schemeClr val="lt1"/>
          </a:fillRef>
          <a:effectRef idx="0">
            <a:schemeClr val="dk1"/>
          </a:effectRef>
          <a:fontRef idx="minor">
            <a:schemeClr val="dk1"/>
          </a:fontRef>
        </p:style>
        <p:txBody>
          <a:bodyPr anchor="ctr"/>
          <a:lstStyle/>
          <a:p>
            <a:pPr algn="ctr">
              <a:lnSpc>
                <a:spcPct val="85000"/>
              </a:lnSpc>
              <a:defRPr/>
            </a:pPr>
            <a:r>
              <a:rPr lang="en-US" altLang="zh-CN" sz="1200" b="1" dirty="0">
                <a:solidFill>
                  <a:srgbClr val="0000FF"/>
                </a:solidFill>
                <a:latin typeface="Arial" charset="0"/>
                <a:cs typeface="Arial" charset="0"/>
              </a:rPr>
              <a:t>Backlog Refinement</a:t>
            </a:r>
            <a:endParaRPr lang="zh-CN" altLang="en-US" sz="1200" b="1" dirty="0">
              <a:solidFill>
                <a:srgbClr val="0000FF"/>
              </a:solidFill>
              <a:latin typeface="Arial" charset="0"/>
              <a:cs typeface="Arial" charset="0"/>
            </a:endParaRPr>
          </a:p>
        </p:txBody>
      </p:sp>
      <p:cxnSp>
        <p:nvCxnSpPr>
          <p:cNvPr id="36" name="直接连接符 35">
            <a:extLst>
              <a:ext uri="{FF2B5EF4-FFF2-40B4-BE49-F238E27FC236}">
                <a16:creationId xmlns:a16="http://schemas.microsoft.com/office/drawing/2014/main" id="{A31FF321-5494-43E0-B71C-B0950B871BE0}"/>
              </a:ext>
            </a:extLst>
          </p:cNvPr>
          <p:cNvCxnSpPr>
            <a:cxnSpLocks/>
          </p:cNvCxnSpPr>
          <p:nvPr/>
        </p:nvCxnSpPr>
        <p:spPr bwMode="auto">
          <a:xfrm rot="5400000" flipH="1" flipV="1">
            <a:off x="4332150" y="2626112"/>
            <a:ext cx="51076" cy="7259018"/>
          </a:xfrm>
          <a:prstGeom prst="bentConnector3">
            <a:avLst>
              <a:gd name="adj1" fmla="val -447568"/>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1" name="矩形 40">
            <a:extLst>
              <a:ext uri="{FF2B5EF4-FFF2-40B4-BE49-F238E27FC236}">
                <a16:creationId xmlns:a16="http://schemas.microsoft.com/office/drawing/2014/main" id="{4620D410-99A7-4D46-A753-1666C67C9E30}"/>
              </a:ext>
            </a:extLst>
          </p:cNvPr>
          <p:cNvSpPr/>
          <p:nvPr/>
        </p:nvSpPr>
        <p:spPr>
          <a:xfrm>
            <a:off x="6974165" y="2078342"/>
            <a:ext cx="1518364" cy="327782"/>
          </a:xfrm>
          <a:prstGeom prst="rect">
            <a:avLst/>
          </a:prstGeom>
        </p:spPr>
        <p:txBody>
          <a:bodyPr wrap="none">
            <a:spAutoFit/>
          </a:bodyPr>
          <a:lstStyle/>
          <a:p>
            <a:pPr algn="ctr" eaLnBrk="1" hangingPunct="1">
              <a:lnSpc>
                <a:spcPct val="85000"/>
              </a:lnSpc>
            </a:pPr>
            <a:r>
              <a:rPr lang="en-US" altLang="zh-CN" b="1" dirty="0">
                <a:solidFill>
                  <a:srgbClr val="0000FF"/>
                </a:solidFill>
                <a:latin typeface="Arial" pitchFamily="34" charset="0"/>
                <a:ea typeface="华文新魏" pitchFamily="2" charset="-122"/>
                <a:cs typeface="Arial" pitchFamily="34" charset="0"/>
              </a:rPr>
              <a:t>Daily Scrum</a:t>
            </a:r>
          </a:p>
        </p:txBody>
      </p:sp>
      <p:pic>
        <p:nvPicPr>
          <p:cNvPr id="114" name="Picture 61">
            <a:extLst>
              <a:ext uri="{FF2B5EF4-FFF2-40B4-BE49-F238E27FC236}">
                <a16:creationId xmlns:a16="http://schemas.microsoft.com/office/drawing/2014/main" id="{3DD70D06-7FCB-4D8D-85B0-30F9F868BA6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9088" y="3232151"/>
            <a:ext cx="1143000" cy="436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5" name="矩形 114">
            <a:extLst>
              <a:ext uri="{FF2B5EF4-FFF2-40B4-BE49-F238E27FC236}">
                <a16:creationId xmlns:a16="http://schemas.microsoft.com/office/drawing/2014/main" id="{43D427EC-9604-42A3-AB62-09BFBEC2D9D3}"/>
              </a:ext>
            </a:extLst>
          </p:cNvPr>
          <p:cNvSpPr/>
          <p:nvPr/>
        </p:nvSpPr>
        <p:spPr bwMode="auto">
          <a:xfrm>
            <a:off x="1507588" y="3683236"/>
            <a:ext cx="1402337" cy="461963"/>
          </a:xfrm>
          <a:prstGeom prst="rect">
            <a:avLst/>
          </a:prstGeom>
          <a:noFill/>
          <a:ln>
            <a:noFill/>
          </a:ln>
        </p:spPr>
        <p:style>
          <a:lnRef idx="2">
            <a:schemeClr val="dk1"/>
          </a:lnRef>
          <a:fillRef idx="1">
            <a:schemeClr val="lt1"/>
          </a:fillRef>
          <a:effectRef idx="0">
            <a:schemeClr val="dk1"/>
          </a:effectRef>
          <a:fontRef idx="minor">
            <a:schemeClr val="dk1"/>
          </a:fontRef>
        </p:style>
        <p:txBody>
          <a:bodyPr anchor="ctr"/>
          <a:lstStyle/>
          <a:p>
            <a:pPr algn="ctr">
              <a:defRPr/>
            </a:pPr>
            <a:r>
              <a:rPr lang="en-US" altLang="zh-CN" sz="1600" dirty="0">
                <a:solidFill>
                  <a:srgbClr val="C00000"/>
                </a:solidFill>
                <a:latin typeface="Arial" charset="0"/>
                <a:cs typeface="Arial" charset="0"/>
              </a:rPr>
              <a:t>Development Team</a:t>
            </a:r>
            <a:endParaRPr lang="zh-CN" altLang="en-US" sz="1600" dirty="0">
              <a:solidFill>
                <a:srgbClr val="C00000"/>
              </a:solidFill>
              <a:latin typeface="Arial" charset="0"/>
              <a:cs typeface="Arial" charset="0"/>
            </a:endParaRPr>
          </a:p>
        </p:txBody>
      </p:sp>
      <p:grpSp>
        <p:nvGrpSpPr>
          <p:cNvPr id="5" name="组合 4">
            <a:extLst>
              <a:ext uri="{FF2B5EF4-FFF2-40B4-BE49-F238E27FC236}">
                <a16:creationId xmlns:a16="http://schemas.microsoft.com/office/drawing/2014/main" id="{B121F79D-9384-4C1D-B8F8-11796AF242AE}"/>
              </a:ext>
            </a:extLst>
          </p:cNvPr>
          <p:cNvGrpSpPr/>
          <p:nvPr/>
        </p:nvGrpSpPr>
        <p:grpSpPr>
          <a:xfrm>
            <a:off x="9525" y="2814638"/>
            <a:ext cx="1881022" cy="3481639"/>
            <a:chOff x="9525" y="2814638"/>
            <a:chExt cx="1881022" cy="3481639"/>
          </a:xfrm>
        </p:grpSpPr>
        <p:pic>
          <p:nvPicPr>
            <p:cNvPr id="2" name="图片 1">
              <a:extLst>
                <a:ext uri="{FF2B5EF4-FFF2-40B4-BE49-F238E27FC236}">
                  <a16:creationId xmlns:a16="http://schemas.microsoft.com/office/drawing/2014/main" id="{A9A9B268-9B68-454B-BBDD-70774B6A6174}"/>
                </a:ext>
              </a:extLst>
            </p:cNvPr>
            <p:cNvPicPr>
              <a:picLocks noChangeAspect="1"/>
            </p:cNvPicPr>
            <p:nvPr/>
          </p:nvPicPr>
          <p:blipFill rotWithShape="1">
            <a:blip r:embed="rId6">
              <a:clrChange>
                <a:clrFrom>
                  <a:srgbClr val="FCFFFD"/>
                </a:clrFrom>
                <a:clrTo>
                  <a:srgbClr val="FCFFFD">
                    <a:alpha val="0"/>
                  </a:srgbClr>
                </a:clrTo>
              </a:clrChange>
            </a:blip>
            <a:srcRect l="30831" r="25735" b="28396"/>
            <a:stretch/>
          </p:blipFill>
          <p:spPr>
            <a:xfrm>
              <a:off x="473209" y="2886897"/>
              <a:ext cx="897857" cy="825377"/>
            </a:xfrm>
            <a:prstGeom prst="rect">
              <a:avLst/>
            </a:prstGeom>
          </p:spPr>
        </p:pic>
        <p:grpSp>
          <p:nvGrpSpPr>
            <p:cNvPr id="52233" name="组合 105"/>
            <p:cNvGrpSpPr>
              <a:grpSpLocks/>
            </p:cNvGrpSpPr>
            <p:nvPr/>
          </p:nvGrpSpPr>
          <p:grpSpPr bwMode="auto">
            <a:xfrm>
              <a:off x="9525" y="2814638"/>
              <a:ext cx="1881022" cy="3481639"/>
              <a:chOff x="9527" y="3200401"/>
              <a:chExt cx="1881348" cy="3481661"/>
            </a:xfrm>
          </p:grpSpPr>
          <p:sp>
            <p:nvSpPr>
              <p:cNvPr id="52255" name="AutoShape 27"/>
              <p:cNvSpPr>
                <a:spLocks noChangeArrowheads="1"/>
              </p:cNvSpPr>
              <p:nvPr/>
            </p:nvSpPr>
            <p:spPr bwMode="auto">
              <a:xfrm rot="5400000">
                <a:off x="214388" y="3200363"/>
                <a:ext cx="457203" cy="457279"/>
              </a:xfrm>
              <a:prstGeom prst="rightArrow">
                <a:avLst>
                  <a:gd name="adj1" fmla="val 53472"/>
                  <a:gd name="adj2" fmla="val 53472"/>
                </a:avLst>
              </a:prstGeom>
              <a:gradFill rotWithShape="1">
                <a:gsLst>
                  <a:gs pos="0">
                    <a:srgbClr val="C9CDE2"/>
                  </a:gs>
                  <a:gs pos="30000">
                    <a:srgbClr val="B1B7D7"/>
                  </a:gs>
                  <a:gs pos="45000">
                    <a:srgbClr val="A8B0D3"/>
                  </a:gs>
                  <a:gs pos="55000">
                    <a:srgbClr val="A8B0D3"/>
                  </a:gs>
                  <a:gs pos="73000">
                    <a:srgbClr val="B1B7D7"/>
                  </a:gs>
                  <a:gs pos="100000">
                    <a:srgbClr val="C9CDE2"/>
                  </a:gs>
                </a:gsLst>
                <a:lin ang="900000" scaled="1"/>
              </a:gradFill>
              <a:ln>
                <a:noFill/>
              </a:ln>
              <a:effectLst>
                <a:outerShdw dist="25400" dir="5400000" rotWithShape="0">
                  <a:srgbClr val="000000">
                    <a:alpha val="39998"/>
                  </a:srgbClr>
                </a:outerShdw>
              </a:effectLst>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p>
                <a:endParaRPr lang="zh-CN" altLang="en-US" sz="1200">
                  <a:solidFill>
                    <a:srgbClr val="000000"/>
                  </a:solidFill>
                  <a:latin typeface="Arial" pitchFamily="34" charset="0"/>
                  <a:cs typeface="Arial" pitchFamily="34" charset="0"/>
                </a:endParaRPr>
              </a:p>
            </p:txBody>
          </p:sp>
          <p:sp>
            <p:nvSpPr>
              <p:cNvPr id="126" name="矩形 125"/>
              <p:cNvSpPr/>
              <p:nvPr/>
            </p:nvSpPr>
            <p:spPr>
              <a:xfrm>
                <a:off x="9527" y="4054481"/>
                <a:ext cx="1643347" cy="285752"/>
              </a:xfrm>
              <a:prstGeom prst="rect">
                <a:avLst/>
              </a:prstGeom>
              <a:noFill/>
              <a:ln>
                <a:noFill/>
              </a:ln>
            </p:spPr>
            <p:style>
              <a:lnRef idx="2">
                <a:schemeClr val="dk1"/>
              </a:lnRef>
              <a:fillRef idx="1">
                <a:schemeClr val="lt1"/>
              </a:fillRef>
              <a:effectRef idx="0">
                <a:schemeClr val="dk1"/>
              </a:effectRef>
              <a:fontRef idx="minor">
                <a:schemeClr val="dk1"/>
              </a:fontRef>
            </p:style>
            <p:txBody>
              <a:bodyPr anchor="ctr"/>
              <a:lstStyle/>
              <a:p>
                <a:pPr algn="ctr">
                  <a:defRPr/>
                </a:pPr>
                <a:r>
                  <a:rPr lang="en-US" altLang="zh-CN" sz="1600" dirty="0">
                    <a:solidFill>
                      <a:srgbClr val="C00000"/>
                    </a:solidFill>
                    <a:latin typeface="Arial" charset="0"/>
                    <a:cs typeface="Arial" charset="0"/>
                  </a:rPr>
                  <a:t>Product Owner</a:t>
                </a:r>
                <a:endParaRPr lang="zh-CN" altLang="en-US" sz="1600" dirty="0">
                  <a:solidFill>
                    <a:srgbClr val="C00000"/>
                  </a:solidFill>
                  <a:latin typeface="Arial" charset="0"/>
                  <a:cs typeface="Arial" charset="0"/>
                </a:endParaRPr>
              </a:p>
            </p:txBody>
          </p:sp>
          <p:grpSp>
            <p:nvGrpSpPr>
              <p:cNvPr id="52258" name="组合 104"/>
              <p:cNvGrpSpPr>
                <a:grpSpLocks/>
              </p:cNvGrpSpPr>
              <p:nvPr/>
            </p:nvGrpSpPr>
            <p:grpSpPr bwMode="auto">
              <a:xfrm>
                <a:off x="111144" y="4440246"/>
                <a:ext cx="1779731" cy="2241816"/>
                <a:chOff x="111144" y="4440246"/>
                <a:chExt cx="1779731" cy="2241816"/>
              </a:xfrm>
            </p:grpSpPr>
            <p:sp>
              <p:nvSpPr>
                <p:cNvPr id="52259" name="Rectangle 53"/>
                <p:cNvSpPr>
                  <a:spLocks noChangeArrowheads="1"/>
                </p:cNvSpPr>
                <p:nvPr/>
              </p:nvSpPr>
              <p:spPr bwMode="auto">
                <a:xfrm>
                  <a:off x="250868" y="4440246"/>
                  <a:ext cx="1008238" cy="112714"/>
                </a:xfrm>
                <a:prstGeom prst="rect">
                  <a:avLst/>
                </a:prstGeom>
                <a:gradFill rotWithShape="1">
                  <a:gsLst>
                    <a:gs pos="0">
                      <a:srgbClr val="D3E3F2"/>
                    </a:gs>
                    <a:gs pos="30000">
                      <a:srgbClr val="C0D8EE"/>
                    </a:gs>
                    <a:gs pos="45000">
                      <a:srgbClr val="BAD4EC"/>
                    </a:gs>
                    <a:gs pos="55000">
                      <a:srgbClr val="BAD4EC"/>
                    </a:gs>
                    <a:gs pos="73000">
                      <a:srgbClr val="C0D8EE"/>
                    </a:gs>
                    <a:gs pos="100000">
                      <a:srgbClr val="D3E3F2"/>
                    </a:gs>
                  </a:gsLst>
                  <a:lin ang="900000" scaled="1"/>
                </a:gra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p>
                  <a:r>
                    <a:rPr lang="en-US" altLang="zh-CN" sz="1200">
                      <a:solidFill>
                        <a:srgbClr val="000000"/>
                      </a:solidFill>
                      <a:latin typeface="Arial" pitchFamily="34" charset="0"/>
                      <a:cs typeface="Arial" pitchFamily="34" charset="0"/>
                    </a:rPr>
                    <a:t>1</a:t>
                  </a:r>
                </a:p>
              </p:txBody>
            </p:sp>
            <p:sp>
              <p:nvSpPr>
                <p:cNvPr id="52260" name="Rectangle 54"/>
                <p:cNvSpPr>
                  <a:spLocks noChangeArrowheads="1"/>
                </p:cNvSpPr>
                <p:nvPr/>
              </p:nvSpPr>
              <p:spPr bwMode="auto">
                <a:xfrm>
                  <a:off x="250868" y="4583122"/>
                  <a:ext cx="1008238" cy="112714"/>
                </a:xfrm>
                <a:prstGeom prst="rect">
                  <a:avLst/>
                </a:prstGeom>
                <a:gradFill rotWithShape="1">
                  <a:gsLst>
                    <a:gs pos="0">
                      <a:srgbClr val="D3E3F2"/>
                    </a:gs>
                    <a:gs pos="30000">
                      <a:srgbClr val="C0D8EE"/>
                    </a:gs>
                    <a:gs pos="45000">
                      <a:srgbClr val="BAD4EC"/>
                    </a:gs>
                    <a:gs pos="55000">
                      <a:srgbClr val="BAD4EC"/>
                    </a:gs>
                    <a:gs pos="73000">
                      <a:srgbClr val="C0D8EE"/>
                    </a:gs>
                    <a:gs pos="100000">
                      <a:srgbClr val="D3E3F2"/>
                    </a:gs>
                  </a:gsLst>
                  <a:lin ang="900000" scaled="1"/>
                </a:gra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p>
                  <a:r>
                    <a:rPr lang="en-US" altLang="zh-CN" sz="1200">
                      <a:solidFill>
                        <a:srgbClr val="000000"/>
                      </a:solidFill>
                      <a:latin typeface="Arial" pitchFamily="34" charset="0"/>
                      <a:cs typeface="Arial" pitchFamily="34" charset="0"/>
                    </a:rPr>
                    <a:t>2</a:t>
                  </a:r>
                </a:p>
              </p:txBody>
            </p:sp>
            <p:sp>
              <p:nvSpPr>
                <p:cNvPr id="52261" name="Rectangle 55"/>
                <p:cNvSpPr>
                  <a:spLocks noChangeArrowheads="1"/>
                </p:cNvSpPr>
                <p:nvPr/>
              </p:nvSpPr>
              <p:spPr bwMode="auto">
                <a:xfrm>
                  <a:off x="250868" y="4714886"/>
                  <a:ext cx="1008238" cy="112713"/>
                </a:xfrm>
                <a:prstGeom prst="rect">
                  <a:avLst/>
                </a:prstGeom>
                <a:gradFill rotWithShape="1">
                  <a:gsLst>
                    <a:gs pos="0">
                      <a:srgbClr val="D3E3F2"/>
                    </a:gs>
                    <a:gs pos="30000">
                      <a:srgbClr val="C0D8EE"/>
                    </a:gs>
                    <a:gs pos="45000">
                      <a:srgbClr val="BAD4EC"/>
                    </a:gs>
                    <a:gs pos="55000">
                      <a:srgbClr val="BAD4EC"/>
                    </a:gs>
                    <a:gs pos="73000">
                      <a:srgbClr val="C0D8EE"/>
                    </a:gs>
                    <a:gs pos="100000">
                      <a:srgbClr val="D3E3F2"/>
                    </a:gs>
                  </a:gsLst>
                  <a:lin ang="900000" scaled="1"/>
                </a:gra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p>
                  <a:r>
                    <a:rPr lang="en-US" altLang="zh-CN" sz="1200">
                      <a:solidFill>
                        <a:srgbClr val="000000"/>
                      </a:solidFill>
                      <a:latin typeface="Arial" pitchFamily="34" charset="0"/>
                      <a:cs typeface="Arial" pitchFamily="34" charset="0"/>
                    </a:rPr>
                    <a:t>3</a:t>
                  </a:r>
                </a:p>
              </p:txBody>
            </p:sp>
            <p:sp>
              <p:nvSpPr>
                <p:cNvPr id="52262" name="Rectangle 56"/>
                <p:cNvSpPr>
                  <a:spLocks noChangeArrowheads="1"/>
                </p:cNvSpPr>
                <p:nvPr/>
              </p:nvSpPr>
              <p:spPr bwMode="auto">
                <a:xfrm>
                  <a:off x="250868" y="4846649"/>
                  <a:ext cx="1008238" cy="114301"/>
                </a:xfrm>
                <a:prstGeom prst="rect">
                  <a:avLst/>
                </a:prstGeom>
                <a:gradFill rotWithShape="1">
                  <a:gsLst>
                    <a:gs pos="0">
                      <a:srgbClr val="D3E3F2"/>
                    </a:gs>
                    <a:gs pos="30000">
                      <a:srgbClr val="C0D8EE"/>
                    </a:gs>
                    <a:gs pos="45000">
                      <a:srgbClr val="BAD4EC"/>
                    </a:gs>
                    <a:gs pos="55000">
                      <a:srgbClr val="BAD4EC"/>
                    </a:gs>
                    <a:gs pos="73000">
                      <a:srgbClr val="C0D8EE"/>
                    </a:gs>
                    <a:gs pos="100000">
                      <a:srgbClr val="D3E3F2"/>
                    </a:gs>
                  </a:gsLst>
                  <a:lin ang="900000" scaled="1"/>
                </a:gra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p>
                  <a:r>
                    <a:rPr lang="en-US" altLang="zh-CN" sz="1200">
                      <a:solidFill>
                        <a:srgbClr val="000000"/>
                      </a:solidFill>
                      <a:latin typeface="Arial" pitchFamily="34" charset="0"/>
                      <a:cs typeface="Arial" pitchFamily="34" charset="0"/>
                    </a:rPr>
                    <a:t>4</a:t>
                  </a:r>
                </a:p>
              </p:txBody>
            </p:sp>
            <p:sp>
              <p:nvSpPr>
                <p:cNvPr id="52263" name="Rectangle 53"/>
                <p:cNvSpPr>
                  <a:spLocks noChangeArrowheads="1"/>
                </p:cNvSpPr>
                <p:nvPr/>
              </p:nvSpPr>
              <p:spPr bwMode="auto">
                <a:xfrm>
                  <a:off x="246106" y="4991112"/>
                  <a:ext cx="1008237" cy="112713"/>
                </a:xfrm>
                <a:prstGeom prst="rect">
                  <a:avLst/>
                </a:prstGeom>
                <a:gradFill rotWithShape="1">
                  <a:gsLst>
                    <a:gs pos="0">
                      <a:srgbClr val="D3E3F2"/>
                    </a:gs>
                    <a:gs pos="30000">
                      <a:srgbClr val="C0D8EE"/>
                    </a:gs>
                    <a:gs pos="45000">
                      <a:srgbClr val="BAD4EC"/>
                    </a:gs>
                    <a:gs pos="55000">
                      <a:srgbClr val="BAD4EC"/>
                    </a:gs>
                    <a:gs pos="73000">
                      <a:srgbClr val="C0D8EE"/>
                    </a:gs>
                    <a:gs pos="100000">
                      <a:srgbClr val="D3E3F2"/>
                    </a:gs>
                  </a:gsLst>
                  <a:lin ang="900000" scaled="1"/>
                </a:gra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p>
                  <a:r>
                    <a:rPr lang="en-US" altLang="zh-CN" sz="1200">
                      <a:solidFill>
                        <a:srgbClr val="000000"/>
                      </a:solidFill>
                      <a:latin typeface="Arial" pitchFamily="34" charset="0"/>
                      <a:cs typeface="Arial" pitchFamily="34" charset="0"/>
                    </a:rPr>
                    <a:t>5</a:t>
                  </a:r>
                </a:p>
              </p:txBody>
            </p:sp>
            <p:sp>
              <p:nvSpPr>
                <p:cNvPr id="52264" name="Rectangle 54"/>
                <p:cNvSpPr>
                  <a:spLocks noChangeArrowheads="1"/>
                </p:cNvSpPr>
                <p:nvPr/>
              </p:nvSpPr>
              <p:spPr bwMode="auto">
                <a:xfrm>
                  <a:off x="246106" y="5133988"/>
                  <a:ext cx="1008237" cy="112713"/>
                </a:xfrm>
                <a:prstGeom prst="rect">
                  <a:avLst/>
                </a:prstGeom>
                <a:gradFill rotWithShape="1">
                  <a:gsLst>
                    <a:gs pos="0">
                      <a:srgbClr val="D3E3F2"/>
                    </a:gs>
                    <a:gs pos="30000">
                      <a:srgbClr val="C0D8EE"/>
                    </a:gs>
                    <a:gs pos="45000">
                      <a:srgbClr val="BAD4EC"/>
                    </a:gs>
                    <a:gs pos="55000">
                      <a:srgbClr val="BAD4EC"/>
                    </a:gs>
                    <a:gs pos="73000">
                      <a:srgbClr val="C0D8EE"/>
                    </a:gs>
                    <a:gs pos="100000">
                      <a:srgbClr val="D3E3F2"/>
                    </a:gs>
                  </a:gsLst>
                  <a:lin ang="900000" scaled="1"/>
                </a:gra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p>
                  <a:r>
                    <a:rPr lang="en-US" altLang="zh-CN" sz="1200">
                      <a:solidFill>
                        <a:srgbClr val="000000"/>
                      </a:solidFill>
                      <a:latin typeface="Arial" pitchFamily="34" charset="0"/>
                      <a:cs typeface="Arial" pitchFamily="34" charset="0"/>
                    </a:rPr>
                    <a:t>6</a:t>
                  </a:r>
                </a:p>
              </p:txBody>
            </p:sp>
            <p:sp>
              <p:nvSpPr>
                <p:cNvPr id="52265" name="Rectangle 53"/>
                <p:cNvSpPr>
                  <a:spLocks noChangeArrowheads="1"/>
                </p:cNvSpPr>
                <p:nvPr/>
              </p:nvSpPr>
              <p:spPr bwMode="auto">
                <a:xfrm>
                  <a:off x="245279" y="5277943"/>
                  <a:ext cx="1008238" cy="112714"/>
                </a:xfrm>
                <a:prstGeom prst="rect">
                  <a:avLst/>
                </a:prstGeom>
                <a:gradFill rotWithShape="1">
                  <a:gsLst>
                    <a:gs pos="0">
                      <a:srgbClr val="D3E3F2"/>
                    </a:gs>
                    <a:gs pos="30000">
                      <a:srgbClr val="C0D8EE"/>
                    </a:gs>
                    <a:gs pos="45000">
                      <a:srgbClr val="BAD4EC"/>
                    </a:gs>
                    <a:gs pos="55000">
                      <a:srgbClr val="BAD4EC"/>
                    </a:gs>
                    <a:gs pos="73000">
                      <a:srgbClr val="C0D8EE"/>
                    </a:gs>
                    <a:gs pos="100000">
                      <a:srgbClr val="D3E3F2"/>
                    </a:gs>
                  </a:gsLst>
                  <a:lin ang="900000" scaled="1"/>
                </a:gra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p>
                  <a:r>
                    <a:rPr lang="en-US" altLang="zh-CN" sz="1200">
                      <a:solidFill>
                        <a:srgbClr val="000000"/>
                      </a:solidFill>
                      <a:latin typeface="Arial" pitchFamily="34" charset="0"/>
                      <a:cs typeface="Arial" pitchFamily="34" charset="0"/>
                    </a:rPr>
                    <a:t>7</a:t>
                  </a:r>
                </a:p>
              </p:txBody>
            </p:sp>
            <p:sp>
              <p:nvSpPr>
                <p:cNvPr id="52266" name="Rectangle 54"/>
                <p:cNvSpPr>
                  <a:spLocks noChangeArrowheads="1"/>
                </p:cNvSpPr>
                <p:nvPr/>
              </p:nvSpPr>
              <p:spPr bwMode="auto">
                <a:xfrm>
                  <a:off x="245279" y="5409707"/>
                  <a:ext cx="1008238" cy="112713"/>
                </a:xfrm>
                <a:prstGeom prst="rect">
                  <a:avLst/>
                </a:prstGeom>
                <a:gradFill rotWithShape="1">
                  <a:gsLst>
                    <a:gs pos="0">
                      <a:srgbClr val="D3E3F2"/>
                    </a:gs>
                    <a:gs pos="30000">
                      <a:srgbClr val="C0D8EE"/>
                    </a:gs>
                    <a:gs pos="45000">
                      <a:srgbClr val="BAD4EC"/>
                    </a:gs>
                    <a:gs pos="55000">
                      <a:srgbClr val="BAD4EC"/>
                    </a:gs>
                    <a:gs pos="73000">
                      <a:srgbClr val="C0D8EE"/>
                    </a:gs>
                    <a:gs pos="100000">
                      <a:srgbClr val="D3E3F2"/>
                    </a:gs>
                  </a:gsLst>
                  <a:lin ang="900000" scaled="1"/>
                </a:gra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p>
                  <a:r>
                    <a:rPr lang="en-US" altLang="zh-CN" sz="1200">
                      <a:solidFill>
                        <a:srgbClr val="000000"/>
                      </a:solidFill>
                      <a:latin typeface="Arial" pitchFamily="34" charset="0"/>
                      <a:cs typeface="Arial" pitchFamily="34" charset="0"/>
                    </a:rPr>
                    <a:t>8</a:t>
                  </a:r>
                </a:p>
              </p:txBody>
            </p:sp>
            <p:sp>
              <p:nvSpPr>
                <p:cNvPr id="52267" name="Rectangle 55"/>
                <p:cNvSpPr>
                  <a:spLocks noChangeArrowheads="1"/>
                </p:cNvSpPr>
                <p:nvPr/>
              </p:nvSpPr>
              <p:spPr bwMode="auto">
                <a:xfrm>
                  <a:off x="245279" y="5541470"/>
                  <a:ext cx="1008238" cy="112714"/>
                </a:xfrm>
                <a:prstGeom prst="rect">
                  <a:avLst/>
                </a:prstGeom>
                <a:gradFill rotWithShape="1">
                  <a:gsLst>
                    <a:gs pos="0">
                      <a:srgbClr val="D3E3F2"/>
                    </a:gs>
                    <a:gs pos="30000">
                      <a:srgbClr val="C0D8EE"/>
                    </a:gs>
                    <a:gs pos="45000">
                      <a:srgbClr val="BAD4EC"/>
                    </a:gs>
                    <a:gs pos="55000">
                      <a:srgbClr val="BAD4EC"/>
                    </a:gs>
                    <a:gs pos="73000">
                      <a:srgbClr val="C0D8EE"/>
                    </a:gs>
                    <a:gs pos="100000">
                      <a:srgbClr val="D3E3F2"/>
                    </a:gs>
                  </a:gsLst>
                  <a:lin ang="900000" scaled="1"/>
                </a:gra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p>
                  <a:r>
                    <a:rPr lang="en-US" altLang="zh-CN" sz="1200">
                      <a:solidFill>
                        <a:srgbClr val="000000"/>
                      </a:solidFill>
                      <a:latin typeface="Arial" pitchFamily="34" charset="0"/>
                      <a:cs typeface="Arial" pitchFamily="34" charset="0"/>
                    </a:rPr>
                    <a:t>9</a:t>
                  </a:r>
                </a:p>
              </p:txBody>
            </p:sp>
            <p:sp>
              <p:nvSpPr>
                <p:cNvPr id="138" name="Rectangle 56"/>
                <p:cNvSpPr>
                  <a:spLocks noChangeArrowheads="1"/>
                </p:cNvSpPr>
                <p:nvPr/>
              </p:nvSpPr>
              <p:spPr bwMode="auto">
                <a:xfrm>
                  <a:off x="245279" y="5674821"/>
                  <a:ext cx="1008238" cy="112714"/>
                </a:xfrm>
                <a:prstGeom prst="rect">
                  <a:avLst/>
                </a:prstGeom>
                <a:gradFill rotWithShape="1">
                  <a:gsLst>
                    <a:gs pos="0">
                      <a:srgbClr val="D3E3F2"/>
                    </a:gs>
                    <a:gs pos="30000">
                      <a:srgbClr val="C0D8EE"/>
                    </a:gs>
                    <a:gs pos="45000">
                      <a:srgbClr val="BAD4EC"/>
                    </a:gs>
                    <a:gs pos="55000">
                      <a:srgbClr val="BAD4EC"/>
                    </a:gs>
                    <a:gs pos="73000">
                      <a:srgbClr val="C0D8EE"/>
                    </a:gs>
                    <a:gs pos="100000">
                      <a:srgbClr val="D3E3F2"/>
                    </a:gs>
                  </a:gsLst>
                  <a:lin ang="900000" scaled="1"/>
                </a:gradFill>
                <a:ln w="9525" algn="ctr">
                  <a:noFill/>
                  <a:miter lim="800000"/>
                  <a:headEnd/>
                  <a:tailEnd/>
                </a:ln>
              </p:spPr>
              <p:txBody>
                <a:bodyPr wrap="none" anchor="ctr"/>
                <a:lstStyle/>
                <a:p>
                  <a:pPr fontAlgn="auto">
                    <a:spcBef>
                      <a:spcPts val="0"/>
                    </a:spcBef>
                    <a:spcAft>
                      <a:spcPts val="0"/>
                    </a:spcAft>
                    <a:defRPr/>
                  </a:pPr>
                  <a:r>
                    <a:rPr lang="en-US" altLang="zh-CN" sz="1200" dirty="0">
                      <a:solidFill>
                        <a:schemeClr val="dk1"/>
                      </a:solidFill>
                      <a:latin typeface="Arial" pitchFamily="34" charset="0"/>
                      <a:ea typeface="+mn-ea"/>
                      <a:cs typeface="Arial" pitchFamily="34" charset="0"/>
                    </a:rPr>
                    <a:t>10</a:t>
                  </a:r>
                </a:p>
              </p:txBody>
            </p:sp>
            <p:sp>
              <p:nvSpPr>
                <p:cNvPr id="52269" name="Rectangle 56"/>
                <p:cNvSpPr>
                  <a:spLocks noChangeArrowheads="1"/>
                </p:cNvSpPr>
                <p:nvPr/>
              </p:nvSpPr>
              <p:spPr bwMode="auto">
                <a:xfrm>
                  <a:off x="269668" y="5971685"/>
                  <a:ext cx="1008238" cy="112713"/>
                </a:xfrm>
                <a:prstGeom prst="rect">
                  <a:avLst/>
                </a:prstGeom>
                <a:gradFill rotWithShape="1">
                  <a:gsLst>
                    <a:gs pos="0">
                      <a:srgbClr val="D3E3F2"/>
                    </a:gs>
                    <a:gs pos="30000">
                      <a:srgbClr val="C0D8EE"/>
                    </a:gs>
                    <a:gs pos="45000">
                      <a:srgbClr val="BAD4EC"/>
                    </a:gs>
                    <a:gs pos="55000">
                      <a:srgbClr val="BAD4EC"/>
                    </a:gs>
                    <a:gs pos="73000">
                      <a:srgbClr val="C0D8EE"/>
                    </a:gs>
                    <a:gs pos="100000">
                      <a:srgbClr val="D3E3F2"/>
                    </a:gs>
                  </a:gsLst>
                  <a:lin ang="900000" scaled="1"/>
                </a:gra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p>
                  <a:r>
                    <a:rPr lang="en-US" altLang="zh-CN" sz="1200">
                      <a:solidFill>
                        <a:srgbClr val="000000"/>
                      </a:solidFill>
                      <a:latin typeface="Arial" pitchFamily="34" charset="0"/>
                      <a:cs typeface="Arial" pitchFamily="34" charset="0"/>
                    </a:rPr>
                    <a:t>n</a:t>
                  </a:r>
                </a:p>
              </p:txBody>
            </p:sp>
            <p:sp>
              <p:nvSpPr>
                <p:cNvPr id="52270" name="Rectangle 56"/>
                <p:cNvSpPr>
                  <a:spLocks noChangeArrowheads="1"/>
                </p:cNvSpPr>
                <p:nvPr/>
              </p:nvSpPr>
              <p:spPr bwMode="auto">
                <a:xfrm>
                  <a:off x="111144" y="5816617"/>
                  <a:ext cx="1008238" cy="112713"/>
                </a:xfrm>
                <a:prstGeom prst="rect">
                  <a:avLst/>
                </a:prstGeom>
                <a:solidFill>
                  <a:schemeClr val="bg1"/>
                </a:solidFill>
                <a:ln>
                  <a:noFill/>
                </a:ln>
                <a:extLst>
                  <a:ext uri="{91240B29-F687-4F45-9708-019B960494DF}">
                    <a14:hiddenLine xmlns:a14="http://schemas.microsoft.com/office/drawing/2010/main" w="9525" algn="ctr">
                      <a:solidFill>
                        <a:srgbClr val="000000"/>
                      </a:solidFill>
                      <a:prstDash val="lgDash"/>
                      <a:miter lim="800000"/>
                      <a:headEnd/>
                      <a:tailEnd/>
                    </a14:hiddenLine>
                  </a:ext>
                </a:extLst>
              </p:spPr>
              <p:txBody>
                <a:bodyPr wrap="none" anchor="ctr"/>
                <a:lstStyle/>
                <a:p>
                  <a:endParaRPr lang="en-US" altLang="zh-CN" sz="1200">
                    <a:solidFill>
                      <a:srgbClr val="000000"/>
                    </a:solidFill>
                    <a:latin typeface="Arial" pitchFamily="34" charset="0"/>
                    <a:cs typeface="Arial" pitchFamily="34" charset="0"/>
                  </a:endParaRPr>
                </a:p>
              </p:txBody>
            </p:sp>
            <p:sp>
              <p:nvSpPr>
                <p:cNvPr id="141" name="矩形 140"/>
                <p:cNvSpPr/>
                <p:nvPr/>
              </p:nvSpPr>
              <p:spPr>
                <a:xfrm rot="19499015">
                  <a:off x="290563" y="4741873"/>
                  <a:ext cx="1000298" cy="285752"/>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000" b="1">
                      <a:solidFill>
                        <a:schemeClr val="tx1"/>
                      </a:solidFill>
                      <a:latin typeface="Arial" charset="0"/>
                      <a:cs typeface="Arial" charset="0"/>
                    </a:rPr>
                    <a:t>FEATURES</a:t>
                  </a:r>
                  <a:endParaRPr lang="zh-CN" altLang="en-US" sz="1000" b="1">
                    <a:solidFill>
                      <a:schemeClr val="tx1"/>
                    </a:solidFill>
                    <a:latin typeface="Arial" charset="0"/>
                    <a:cs typeface="Arial" charset="0"/>
                  </a:endParaRPr>
                </a:p>
              </p:txBody>
            </p:sp>
            <p:sp>
              <p:nvSpPr>
                <p:cNvPr id="142" name="矩形 141"/>
                <p:cNvSpPr/>
                <p:nvPr/>
              </p:nvSpPr>
              <p:spPr>
                <a:xfrm>
                  <a:off x="238001" y="6112145"/>
                  <a:ext cx="1652874" cy="569917"/>
                </a:xfrm>
                <a:prstGeom prst="rect">
                  <a:avLst/>
                </a:prstGeom>
                <a:noFill/>
                <a:ln>
                  <a:noFill/>
                </a:ln>
              </p:spPr>
              <p:style>
                <a:lnRef idx="2">
                  <a:schemeClr val="dk1"/>
                </a:lnRef>
                <a:fillRef idx="1">
                  <a:schemeClr val="lt1"/>
                </a:fillRef>
                <a:effectRef idx="0">
                  <a:schemeClr val="dk1"/>
                </a:effectRef>
                <a:fontRef idx="minor">
                  <a:schemeClr val="dk1"/>
                </a:fontRef>
              </p:style>
              <p:txBody>
                <a:bodyPr anchor="ctr"/>
                <a:lstStyle/>
                <a:p>
                  <a:pPr>
                    <a:lnSpc>
                      <a:spcPct val="85000"/>
                    </a:lnSpc>
                    <a:defRPr/>
                  </a:pPr>
                  <a:r>
                    <a:rPr lang="en-US" altLang="zh-CN" sz="2000" b="1" dirty="0">
                      <a:solidFill>
                        <a:srgbClr val="00B050"/>
                      </a:solidFill>
                      <a:latin typeface="Arial" charset="0"/>
                      <a:cs typeface="Arial" charset="0"/>
                    </a:rPr>
                    <a:t>Product Backlog</a:t>
                  </a:r>
                  <a:endParaRPr lang="zh-CN" altLang="en-US" sz="2000" b="1" dirty="0">
                    <a:solidFill>
                      <a:srgbClr val="00B050"/>
                    </a:solidFill>
                    <a:latin typeface="Arial" charset="0"/>
                    <a:cs typeface="Arial" charset="0"/>
                  </a:endParaRPr>
                </a:p>
              </p:txBody>
            </p:sp>
          </p:grpSp>
        </p:grpSp>
      </p:grpSp>
      <p:grpSp>
        <p:nvGrpSpPr>
          <p:cNvPr id="7" name="组合 6">
            <a:extLst>
              <a:ext uri="{FF2B5EF4-FFF2-40B4-BE49-F238E27FC236}">
                <a16:creationId xmlns:a16="http://schemas.microsoft.com/office/drawing/2014/main" id="{9536A782-372E-4D2E-873C-067887957249}"/>
              </a:ext>
            </a:extLst>
          </p:cNvPr>
          <p:cNvGrpSpPr/>
          <p:nvPr/>
        </p:nvGrpSpPr>
        <p:grpSpPr>
          <a:xfrm>
            <a:off x="4030695" y="1642268"/>
            <a:ext cx="1643062" cy="1009900"/>
            <a:chOff x="4176275" y="1675356"/>
            <a:chExt cx="1643062" cy="1009900"/>
          </a:xfrm>
        </p:grpSpPr>
        <p:sp>
          <p:nvSpPr>
            <p:cNvPr id="154" name="矩形 153"/>
            <p:cNvSpPr/>
            <p:nvPr/>
          </p:nvSpPr>
          <p:spPr bwMode="auto">
            <a:xfrm>
              <a:off x="4176275" y="2399506"/>
              <a:ext cx="1643062" cy="285750"/>
            </a:xfrm>
            <a:prstGeom prst="rect">
              <a:avLst/>
            </a:prstGeom>
            <a:noFill/>
            <a:ln>
              <a:noFill/>
            </a:ln>
          </p:spPr>
          <p:style>
            <a:lnRef idx="2">
              <a:schemeClr val="dk1"/>
            </a:lnRef>
            <a:fillRef idx="1">
              <a:schemeClr val="lt1"/>
            </a:fillRef>
            <a:effectRef idx="0">
              <a:schemeClr val="dk1"/>
            </a:effectRef>
            <a:fontRef idx="minor">
              <a:schemeClr val="dk1"/>
            </a:fontRef>
          </p:style>
          <p:txBody>
            <a:bodyPr anchor="ctr"/>
            <a:lstStyle/>
            <a:p>
              <a:pPr algn="ctr">
                <a:defRPr/>
              </a:pPr>
              <a:r>
                <a:rPr lang="en-US" altLang="zh-CN" sz="1600" dirty="0">
                  <a:solidFill>
                    <a:srgbClr val="C00000"/>
                  </a:solidFill>
                  <a:latin typeface="Arial" charset="0"/>
                  <a:cs typeface="Arial" charset="0"/>
                </a:rPr>
                <a:t>Scrum Master</a:t>
              </a:r>
              <a:endParaRPr lang="zh-CN" altLang="en-US" sz="1600" dirty="0">
                <a:solidFill>
                  <a:srgbClr val="C00000"/>
                </a:solidFill>
                <a:latin typeface="Arial" charset="0"/>
                <a:cs typeface="Arial" charset="0"/>
              </a:endParaRPr>
            </a:p>
          </p:txBody>
        </p:sp>
        <p:pic>
          <p:nvPicPr>
            <p:cNvPr id="6" name="图片 5">
              <a:extLst>
                <a:ext uri="{FF2B5EF4-FFF2-40B4-BE49-F238E27FC236}">
                  <a16:creationId xmlns:a16="http://schemas.microsoft.com/office/drawing/2014/main" id="{2050277D-E165-4222-B8CC-12B833D74E2B}"/>
                </a:ext>
              </a:extLst>
            </p:cNvPr>
            <p:cNvPicPr>
              <a:picLocks noChangeAspect="1"/>
            </p:cNvPicPr>
            <p:nvPr/>
          </p:nvPicPr>
          <p:blipFill>
            <a:blip r:embed="rId7"/>
            <a:stretch>
              <a:fillRect/>
            </a:stretch>
          </p:blipFill>
          <p:spPr>
            <a:xfrm>
              <a:off x="4744150" y="1675356"/>
              <a:ext cx="638955" cy="724149"/>
            </a:xfrm>
            <a:prstGeom prst="rect">
              <a:avLst/>
            </a:prstGeom>
          </p:spPr>
        </p:pic>
      </p:grpSp>
    </p:spTree>
    <p:extLst>
      <p:ext uri="{BB962C8B-B14F-4D97-AF65-F5344CB8AC3E}">
        <p14:creationId xmlns:p14="http://schemas.microsoft.com/office/powerpoint/2010/main" val="29465502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8"/>
                                        </p:tgtEl>
                                        <p:attrNameLst>
                                          <p:attrName>style.visibility</p:attrName>
                                        </p:attrNameLst>
                                      </p:cBhvr>
                                      <p:to>
                                        <p:strVal val="visible"/>
                                      </p:to>
                                    </p:set>
                                    <p:animEffect transition="in" filter="fade">
                                      <p:cBhvr>
                                        <p:cTn id="10" dur="500"/>
                                        <p:tgtEl>
                                          <p:spTgt spid="7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7"/>
                                        </p:tgtEl>
                                        <p:attrNameLst>
                                          <p:attrName>style.visibility</p:attrName>
                                        </p:attrNameLst>
                                      </p:cBhvr>
                                      <p:to>
                                        <p:strVal val="visible"/>
                                      </p:to>
                                    </p:set>
                                    <p:animEffect transition="in" filter="fade">
                                      <p:cBhvr>
                                        <p:cTn id="13" dur="500"/>
                                        <p:tgtEl>
                                          <p:spTgt spid="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8" grpId="0"/>
      <p:bldP spid="87"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6"/>
          <p:cNvSpPr>
            <a:spLocks noChangeArrowheads="1"/>
          </p:cNvSpPr>
          <p:nvPr/>
        </p:nvSpPr>
        <p:spPr bwMode="auto">
          <a:xfrm>
            <a:off x="744538" y="2171700"/>
            <a:ext cx="461962" cy="1441450"/>
          </a:xfrm>
          <a:prstGeom prst="rect">
            <a:avLst/>
          </a:prstGeom>
          <a:solidFill>
            <a:schemeClr val="hlink"/>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spAutoFit/>
          </a:bodyPr>
          <a:lstStyle/>
          <a:p>
            <a:pPr algn="ctr">
              <a:spcBef>
                <a:spcPct val="50000"/>
              </a:spcBef>
            </a:pPr>
            <a:r>
              <a:rPr lang="en-US" altLang="zh-CN">
                <a:solidFill>
                  <a:schemeClr val="bg1"/>
                </a:solidFill>
              </a:rPr>
              <a:t>Plan</a:t>
            </a:r>
          </a:p>
        </p:txBody>
      </p:sp>
      <p:sp>
        <p:nvSpPr>
          <p:cNvPr id="4" name="Rectangle 7"/>
          <p:cNvSpPr>
            <a:spLocks noChangeArrowheads="1"/>
          </p:cNvSpPr>
          <p:nvPr/>
        </p:nvSpPr>
        <p:spPr bwMode="auto">
          <a:xfrm>
            <a:off x="2835275" y="2171700"/>
            <a:ext cx="461963" cy="1441450"/>
          </a:xfrm>
          <a:prstGeom prst="rect">
            <a:avLst/>
          </a:prstGeom>
          <a:solidFill>
            <a:schemeClr val="accent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spAutoFit/>
          </a:bodyPr>
          <a:lstStyle/>
          <a:p>
            <a:pPr algn="ctr">
              <a:spcBef>
                <a:spcPct val="50000"/>
              </a:spcBef>
            </a:pPr>
            <a:r>
              <a:rPr lang="en-US" altLang="zh-CN"/>
              <a:t>Review</a:t>
            </a:r>
          </a:p>
        </p:txBody>
      </p:sp>
      <p:sp>
        <p:nvSpPr>
          <p:cNvPr id="5" name="Rectangle 8"/>
          <p:cNvSpPr>
            <a:spLocks noChangeArrowheads="1"/>
          </p:cNvSpPr>
          <p:nvPr/>
        </p:nvSpPr>
        <p:spPr bwMode="auto">
          <a:xfrm>
            <a:off x="3549650" y="2171700"/>
            <a:ext cx="461963" cy="1441450"/>
          </a:xfrm>
          <a:prstGeom prst="rect">
            <a:avLst/>
          </a:prstGeom>
          <a:solidFill>
            <a:schemeClr val="accent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spAutoFit/>
          </a:bodyPr>
          <a:lstStyle/>
          <a:p>
            <a:pPr algn="ctr"/>
            <a:r>
              <a:rPr lang="en-US" altLang="zh-CN"/>
              <a:t>Plan</a:t>
            </a:r>
          </a:p>
        </p:txBody>
      </p:sp>
      <p:sp>
        <p:nvSpPr>
          <p:cNvPr id="6" name="Rectangle 9"/>
          <p:cNvSpPr>
            <a:spLocks noChangeArrowheads="1"/>
          </p:cNvSpPr>
          <p:nvPr/>
        </p:nvSpPr>
        <p:spPr bwMode="auto">
          <a:xfrm>
            <a:off x="5465763" y="2114550"/>
            <a:ext cx="461962" cy="1441450"/>
          </a:xfrm>
          <a:prstGeom prst="rect">
            <a:avLst/>
          </a:prstGeom>
          <a:solidFill>
            <a:schemeClr val="accent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spAutoFit/>
          </a:bodyPr>
          <a:lstStyle/>
          <a:p>
            <a:pPr algn="ctr"/>
            <a:r>
              <a:rPr lang="en-US" altLang="zh-CN"/>
              <a:t>Review</a:t>
            </a:r>
          </a:p>
        </p:txBody>
      </p:sp>
      <p:sp>
        <p:nvSpPr>
          <p:cNvPr id="7" name="Rectangle 10"/>
          <p:cNvSpPr>
            <a:spLocks noChangeArrowheads="1"/>
          </p:cNvSpPr>
          <p:nvPr/>
        </p:nvSpPr>
        <p:spPr bwMode="auto">
          <a:xfrm>
            <a:off x="6180138" y="2114550"/>
            <a:ext cx="461962" cy="1441450"/>
          </a:xfrm>
          <a:prstGeom prst="rect">
            <a:avLst/>
          </a:prstGeom>
          <a:solidFill>
            <a:schemeClr val="accent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spAutoFit/>
          </a:bodyPr>
          <a:lstStyle/>
          <a:p>
            <a:pPr algn="ctr"/>
            <a:r>
              <a:rPr lang="en-US" altLang="zh-CN"/>
              <a:t>Plan</a:t>
            </a:r>
          </a:p>
        </p:txBody>
      </p:sp>
      <p:sp>
        <p:nvSpPr>
          <p:cNvPr id="35847" name="AutoShape 11"/>
          <p:cNvSpPr>
            <a:spLocks noChangeArrowheads="1"/>
          </p:cNvSpPr>
          <p:nvPr/>
        </p:nvSpPr>
        <p:spPr bwMode="auto">
          <a:xfrm>
            <a:off x="1468438" y="2438400"/>
            <a:ext cx="1090612" cy="795338"/>
          </a:xfrm>
          <a:prstGeom prst="rightArrow">
            <a:avLst>
              <a:gd name="adj1" fmla="val 50000"/>
              <a:gd name="adj2" fmla="val 38313"/>
            </a:avLst>
          </a:prstGeom>
          <a:solidFill>
            <a:srgbClr val="FFFF99"/>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a:r>
              <a:rPr lang="en-US" altLang="zh-CN" sz="2000"/>
              <a:t>Do</a:t>
            </a:r>
          </a:p>
        </p:txBody>
      </p:sp>
      <p:sp>
        <p:nvSpPr>
          <p:cNvPr id="9" name="AutoShape 12"/>
          <p:cNvSpPr>
            <a:spLocks noChangeArrowheads="1"/>
          </p:cNvSpPr>
          <p:nvPr/>
        </p:nvSpPr>
        <p:spPr bwMode="auto">
          <a:xfrm>
            <a:off x="4198938" y="2438400"/>
            <a:ext cx="1090612" cy="795338"/>
          </a:xfrm>
          <a:prstGeom prst="rightArrow">
            <a:avLst>
              <a:gd name="adj1" fmla="val 50000"/>
              <a:gd name="adj2" fmla="val 38313"/>
            </a:avLst>
          </a:prstGeom>
          <a:solidFill>
            <a:srgbClr val="FFFF99"/>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a:r>
              <a:rPr lang="en-US" altLang="zh-CN" sz="2000"/>
              <a:t>Do</a:t>
            </a:r>
          </a:p>
        </p:txBody>
      </p:sp>
      <p:sp>
        <p:nvSpPr>
          <p:cNvPr id="10" name="AutoShape 14"/>
          <p:cNvSpPr>
            <a:spLocks noChangeArrowheads="1"/>
          </p:cNvSpPr>
          <p:nvPr/>
        </p:nvSpPr>
        <p:spPr bwMode="auto">
          <a:xfrm>
            <a:off x="6892925" y="2438400"/>
            <a:ext cx="1090613" cy="795338"/>
          </a:xfrm>
          <a:prstGeom prst="rightArrow">
            <a:avLst>
              <a:gd name="adj1" fmla="val 50000"/>
              <a:gd name="adj2" fmla="val 38313"/>
            </a:avLst>
          </a:prstGeom>
          <a:solidFill>
            <a:srgbClr val="FFFF99"/>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a:r>
              <a:rPr lang="en-US" altLang="zh-CN" sz="2000"/>
              <a:t>Do</a:t>
            </a:r>
          </a:p>
        </p:txBody>
      </p:sp>
      <p:sp>
        <p:nvSpPr>
          <p:cNvPr id="11" name="Freeform 18"/>
          <p:cNvSpPr>
            <a:spLocks/>
          </p:cNvSpPr>
          <p:nvPr/>
        </p:nvSpPr>
        <p:spPr bwMode="auto">
          <a:xfrm flipV="1">
            <a:off x="3005138" y="3740150"/>
            <a:ext cx="765175" cy="174625"/>
          </a:xfrm>
          <a:custGeom>
            <a:avLst/>
            <a:gdLst>
              <a:gd name="T0" fmla="*/ 0 w 411"/>
              <a:gd name="T1" fmla="*/ 2147483647 h 300"/>
              <a:gd name="T2" fmla="*/ 2147483647 w 411"/>
              <a:gd name="T3" fmla="*/ 0 h 300"/>
              <a:gd name="T4" fmla="*/ 2147483647 w 411"/>
              <a:gd name="T5" fmla="*/ 2147483647 h 300"/>
              <a:gd name="T6" fmla="*/ 0 60000 65536"/>
              <a:gd name="T7" fmla="*/ 0 60000 65536"/>
              <a:gd name="T8" fmla="*/ 0 60000 65536"/>
            </a:gdLst>
            <a:ahLst/>
            <a:cxnLst>
              <a:cxn ang="T6">
                <a:pos x="T0" y="T1"/>
              </a:cxn>
              <a:cxn ang="T7">
                <a:pos x="T2" y="T3"/>
              </a:cxn>
              <a:cxn ang="T8">
                <a:pos x="T4" y="T5"/>
              </a:cxn>
            </a:cxnLst>
            <a:rect l="0" t="0" r="r" b="b"/>
            <a:pathLst>
              <a:path w="411" h="300">
                <a:moveTo>
                  <a:pt x="0" y="300"/>
                </a:moveTo>
                <a:cubicBezTo>
                  <a:pt x="68" y="150"/>
                  <a:pt x="137" y="0"/>
                  <a:pt x="205" y="0"/>
                </a:cubicBezTo>
                <a:cubicBezTo>
                  <a:pt x="273" y="0"/>
                  <a:pt x="342" y="150"/>
                  <a:pt x="411" y="300"/>
                </a:cubicBezTo>
              </a:path>
            </a:pathLst>
          </a:custGeom>
          <a:noFill/>
          <a:ln w="38100" cap="flat" cmpd="sng">
            <a:solidFill>
              <a:srgbClr val="AA9C8F"/>
            </a:solidFill>
            <a:prstDash val="solid"/>
            <a:round/>
            <a:headEnd type="none" w="med" len="med"/>
            <a:tailEnd type="arrow"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Oval 21"/>
          <p:cNvSpPr>
            <a:spLocks noChangeArrowheads="1"/>
          </p:cNvSpPr>
          <p:nvPr/>
        </p:nvSpPr>
        <p:spPr bwMode="auto">
          <a:xfrm>
            <a:off x="2336800" y="4581525"/>
            <a:ext cx="438150" cy="538163"/>
          </a:xfrm>
          <a:prstGeom prst="ellipse">
            <a:avLst/>
          </a:prstGeom>
          <a:solidFill>
            <a:schemeClr val="folHlink"/>
          </a:solidFill>
          <a:ln w="9525" algn="ctr">
            <a:solidFill>
              <a:schemeClr val="folHlink"/>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a:t>SW</a:t>
            </a:r>
          </a:p>
        </p:txBody>
      </p:sp>
      <p:sp>
        <p:nvSpPr>
          <p:cNvPr id="13" name="Oval 22"/>
          <p:cNvSpPr>
            <a:spLocks noChangeArrowheads="1"/>
          </p:cNvSpPr>
          <p:nvPr/>
        </p:nvSpPr>
        <p:spPr bwMode="auto">
          <a:xfrm>
            <a:off x="4967288" y="4479925"/>
            <a:ext cx="650875" cy="750888"/>
          </a:xfrm>
          <a:prstGeom prst="ellipse">
            <a:avLst/>
          </a:prstGeom>
          <a:solidFill>
            <a:schemeClr val="folHlink"/>
          </a:solidFill>
          <a:ln w="9525" algn="ctr">
            <a:solidFill>
              <a:schemeClr val="folHlink"/>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a:t>SW</a:t>
            </a:r>
          </a:p>
        </p:txBody>
      </p:sp>
      <p:sp>
        <p:nvSpPr>
          <p:cNvPr id="14" name="Oval 23"/>
          <p:cNvSpPr>
            <a:spLocks noChangeArrowheads="1"/>
          </p:cNvSpPr>
          <p:nvPr/>
        </p:nvSpPr>
        <p:spPr bwMode="auto">
          <a:xfrm>
            <a:off x="7589838" y="4264025"/>
            <a:ext cx="1112837" cy="1165225"/>
          </a:xfrm>
          <a:prstGeom prst="ellipse">
            <a:avLst/>
          </a:prstGeom>
          <a:solidFill>
            <a:schemeClr val="folHlink"/>
          </a:solidFill>
          <a:ln w="9525" algn="ctr">
            <a:solidFill>
              <a:schemeClr val="folHlink"/>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a:t>SW</a:t>
            </a:r>
          </a:p>
        </p:txBody>
      </p:sp>
      <p:sp>
        <p:nvSpPr>
          <p:cNvPr id="15" name="Line 24"/>
          <p:cNvSpPr>
            <a:spLocks noChangeShapeType="1"/>
          </p:cNvSpPr>
          <p:nvPr/>
        </p:nvSpPr>
        <p:spPr bwMode="auto">
          <a:xfrm>
            <a:off x="2559050" y="3400425"/>
            <a:ext cx="0" cy="750888"/>
          </a:xfrm>
          <a:prstGeom prst="line">
            <a:avLst/>
          </a:prstGeom>
          <a:noFill/>
          <a:ln w="28575">
            <a:solidFill>
              <a:schemeClr val="tx1"/>
            </a:solidFill>
            <a:prstDash val="dash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 name="Line 25"/>
          <p:cNvSpPr>
            <a:spLocks noChangeShapeType="1"/>
          </p:cNvSpPr>
          <p:nvPr/>
        </p:nvSpPr>
        <p:spPr bwMode="auto">
          <a:xfrm>
            <a:off x="5297488" y="3424238"/>
            <a:ext cx="0" cy="750887"/>
          </a:xfrm>
          <a:prstGeom prst="line">
            <a:avLst/>
          </a:prstGeom>
          <a:noFill/>
          <a:ln w="28575">
            <a:solidFill>
              <a:schemeClr val="tx1"/>
            </a:solidFill>
            <a:prstDash val="dash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 name="Line 26"/>
          <p:cNvSpPr>
            <a:spLocks noChangeShapeType="1"/>
          </p:cNvSpPr>
          <p:nvPr/>
        </p:nvSpPr>
        <p:spPr bwMode="auto">
          <a:xfrm>
            <a:off x="8110538" y="3424238"/>
            <a:ext cx="0" cy="750887"/>
          </a:xfrm>
          <a:prstGeom prst="line">
            <a:avLst/>
          </a:prstGeom>
          <a:noFill/>
          <a:ln w="28575">
            <a:solidFill>
              <a:schemeClr val="tx1"/>
            </a:solidFill>
            <a:prstDash val="dash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 name="Text Box 27"/>
          <p:cNvSpPr txBox="1">
            <a:spLocks noChangeArrowheads="1"/>
          </p:cNvSpPr>
          <p:nvPr/>
        </p:nvSpPr>
        <p:spPr bwMode="auto">
          <a:xfrm>
            <a:off x="2838450" y="4068763"/>
            <a:ext cx="1138238"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itchFamily="34" charset="0"/>
                <a:ea typeface="宋体" pitchFamily="2" charset="-122"/>
              </a:defRPr>
            </a:lvl9pPr>
          </a:lstStyle>
          <a:p>
            <a:pPr algn="ctr" eaLnBrk="1" hangingPunct="1"/>
            <a:r>
              <a:rPr lang="en-US" altLang="zh-CN"/>
              <a:t>Feedback</a:t>
            </a:r>
          </a:p>
        </p:txBody>
      </p:sp>
      <p:sp>
        <p:nvSpPr>
          <p:cNvPr id="19" name="Text Box 28"/>
          <p:cNvSpPr txBox="1">
            <a:spLocks noChangeArrowheads="1"/>
          </p:cNvSpPr>
          <p:nvPr/>
        </p:nvSpPr>
        <p:spPr bwMode="auto">
          <a:xfrm>
            <a:off x="5481638" y="4079875"/>
            <a:ext cx="1138237"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itchFamily="34" charset="0"/>
                <a:ea typeface="宋体" pitchFamily="2" charset="-122"/>
              </a:defRPr>
            </a:lvl9pPr>
          </a:lstStyle>
          <a:p>
            <a:pPr algn="ctr" eaLnBrk="1" hangingPunct="1"/>
            <a:r>
              <a:rPr lang="en-US" altLang="zh-CN"/>
              <a:t>Feedback</a:t>
            </a:r>
          </a:p>
        </p:txBody>
      </p:sp>
      <p:sp>
        <p:nvSpPr>
          <p:cNvPr id="20" name="Freeform 29"/>
          <p:cNvSpPr>
            <a:spLocks/>
          </p:cNvSpPr>
          <p:nvPr/>
        </p:nvSpPr>
        <p:spPr bwMode="auto">
          <a:xfrm flipV="1">
            <a:off x="5618163" y="3714750"/>
            <a:ext cx="765175" cy="174625"/>
          </a:xfrm>
          <a:custGeom>
            <a:avLst/>
            <a:gdLst>
              <a:gd name="T0" fmla="*/ 0 w 411"/>
              <a:gd name="T1" fmla="*/ 2147483647 h 300"/>
              <a:gd name="T2" fmla="*/ 2147483647 w 411"/>
              <a:gd name="T3" fmla="*/ 0 h 300"/>
              <a:gd name="T4" fmla="*/ 2147483647 w 411"/>
              <a:gd name="T5" fmla="*/ 2147483647 h 300"/>
              <a:gd name="T6" fmla="*/ 0 60000 65536"/>
              <a:gd name="T7" fmla="*/ 0 60000 65536"/>
              <a:gd name="T8" fmla="*/ 0 60000 65536"/>
            </a:gdLst>
            <a:ahLst/>
            <a:cxnLst>
              <a:cxn ang="T6">
                <a:pos x="T0" y="T1"/>
              </a:cxn>
              <a:cxn ang="T7">
                <a:pos x="T2" y="T3"/>
              </a:cxn>
              <a:cxn ang="T8">
                <a:pos x="T4" y="T5"/>
              </a:cxn>
            </a:cxnLst>
            <a:rect l="0" t="0" r="r" b="b"/>
            <a:pathLst>
              <a:path w="411" h="300">
                <a:moveTo>
                  <a:pt x="0" y="300"/>
                </a:moveTo>
                <a:cubicBezTo>
                  <a:pt x="68" y="150"/>
                  <a:pt x="137" y="0"/>
                  <a:pt x="205" y="0"/>
                </a:cubicBezTo>
                <a:cubicBezTo>
                  <a:pt x="273" y="0"/>
                  <a:pt x="342" y="150"/>
                  <a:pt x="411" y="300"/>
                </a:cubicBezTo>
              </a:path>
            </a:pathLst>
          </a:custGeom>
          <a:noFill/>
          <a:ln w="38100" cap="flat" cmpd="sng">
            <a:solidFill>
              <a:srgbClr val="AA9C8F"/>
            </a:solidFill>
            <a:prstDash val="solid"/>
            <a:round/>
            <a:headEnd type="none" w="med" len="med"/>
            <a:tailEnd type="arrow"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5860" name="标题 1"/>
          <p:cNvSpPr>
            <a:spLocks noGrp="1"/>
          </p:cNvSpPr>
          <p:nvPr>
            <p:ph type="title"/>
          </p:nvPr>
        </p:nvSpPr>
        <p:spPr/>
        <p:txBody>
          <a:bodyPr/>
          <a:lstStyle/>
          <a:p>
            <a:r>
              <a:rPr lang="en-US" altLang="zh-CN" dirty="0"/>
              <a:t>Scrum</a:t>
            </a:r>
            <a:r>
              <a:rPr lang="zh-CN" altLang="en-US" dirty="0"/>
              <a:t>实施概貌</a:t>
            </a:r>
          </a:p>
        </p:txBody>
      </p:sp>
    </p:spTree>
    <p:extLst>
      <p:ext uri="{BB962C8B-B14F-4D97-AF65-F5344CB8AC3E}">
        <p14:creationId xmlns:p14="http://schemas.microsoft.com/office/powerpoint/2010/main" val="24168622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p:bldP spid="19" grpId="0"/>
      <p:bldP spid="20"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22210" name="Group 2"/>
          <p:cNvGraphicFramePr>
            <a:graphicFrameLocks noGrp="1"/>
          </p:cNvGraphicFramePr>
          <p:nvPr/>
        </p:nvGraphicFramePr>
        <p:xfrm>
          <a:off x="90488" y="738188"/>
          <a:ext cx="1728787" cy="3814767"/>
        </p:xfrm>
        <a:graphic>
          <a:graphicData uri="http://schemas.openxmlformats.org/drawingml/2006/table">
            <a:tbl>
              <a:tblPr/>
              <a:tblGrid>
                <a:gridCol w="371475">
                  <a:extLst>
                    <a:ext uri="{9D8B030D-6E8A-4147-A177-3AD203B41FA5}">
                      <a16:colId xmlns:a16="http://schemas.microsoft.com/office/drawing/2014/main" val="20000"/>
                    </a:ext>
                  </a:extLst>
                </a:gridCol>
                <a:gridCol w="1357312">
                  <a:extLst>
                    <a:ext uri="{9D8B030D-6E8A-4147-A177-3AD203B41FA5}">
                      <a16:colId xmlns:a16="http://schemas.microsoft.com/office/drawing/2014/main" val="20001"/>
                    </a:ext>
                  </a:extLst>
                </a:gridCol>
              </a:tblGrid>
              <a:tr h="236538">
                <a:tc>
                  <a:txBody>
                    <a:bodyPr/>
                    <a:lstStyle/>
                    <a:p>
                      <a:pPr marL="0" marR="0" lvl="0" indent="0" algn="l" defTabSz="914400" rtl="0" eaLnBrk="0" fontAlgn="base" latinLnBrk="0" hangingPunct="0">
                        <a:lnSpc>
                          <a:spcPct val="100000"/>
                        </a:lnSpc>
                        <a:spcBef>
                          <a:spcPct val="20000"/>
                        </a:spcBef>
                        <a:spcAft>
                          <a:spcPct val="30000"/>
                        </a:spcAft>
                        <a:buClr>
                          <a:srgbClr val="6639B7"/>
                        </a:buClr>
                        <a:buSzTx/>
                        <a:buFontTx/>
                        <a:buNone/>
                        <a:tabLst/>
                      </a:pPr>
                      <a:r>
                        <a:rPr kumimoji="0" lang="en-US" altLang="zh-CN" sz="900" b="0" i="0" u="none" strike="noStrike" cap="none" normalizeH="0" baseline="0" dirty="0">
                          <a:ln>
                            <a:noFill/>
                          </a:ln>
                          <a:solidFill>
                            <a:srgbClr val="404040"/>
                          </a:solidFill>
                          <a:effectLst/>
                          <a:latin typeface="Arial" pitchFamily="34" charset="0"/>
                          <a:ea typeface="宋体" pitchFamily="2" charset="-122"/>
                        </a:rPr>
                        <a:t>1</a:t>
                      </a:r>
                    </a:p>
                  </a:txBody>
                  <a:tcP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30000"/>
                        </a:spcAft>
                        <a:buClr>
                          <a:srgbClr val="6639B7"/>
                        </a:buClr>
                        <a:buSzTx/>
                        <a:buFontTx/>
                        <a:buNone/>
                        <a:tabLst/>
                      </a:pPr>
                      <a:r>
                        <a:rPr kumimoji="0" lang="zh-CN" altLang="en-US" sz="900" b="0" i="0" u="none" strike="noStrike" cap="none" normalizeH="0" baseline="0">
                          <a:ln>
                            <a:noFill/>
                          </a:ln>
                          <a:solidFill>
                            <a:srgbClr val="404040"/>
                          </a:solidFill>
                          <a:effectLst/>
                          <a:latin typeface="Arial" pitchFamily="34" charset="0"/>
                          <a:ea typeface="宋体" pitchFamily="2" charset="-122"/>
                        </a:rPr>
                        <a:t>用户注册</a:t>
                      </a:r>
                    </a:p>
                  </a:txBody>
                  <a:tcP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46063">
                <a:tc>
                  <a:txBody>
                    <a:bodyPr/>
                    <a:lstStyle/>
                    <a:p>
                      <a:pPr marL="0" marR="0" lvl="0" indent="0" algn="l" defTabSz="914400" rtl="0" eaLnBrk="0" fontAlgn="base" latinLnBrk="0" hangingPunct="0">
                        <a:lnSpc>
                          <a:spcPct val="100000"/>
                        </a:lnSpc>
                        <a:spcBef>
                          <a:spcPct val="20000"/>
                        </a:spcBef>
                        <a:spcAft>
                          <a:spcPct val="30000"/>
                        </a:spcAft>
                        <a:buClr>
                          <a:srgbClr val="6639B7"/>
                        </a:buClr>
                        <a:buSzTx/>
                        <a:buFontTx/>
                        <a:buNone/>
                        <a:tabLst/>
                      </a:pPr>
                      <a:r>
                        <a:rPr kumimoji="0" lang="en-US" altLang="zh-CN" sz="900" b="0" i="0" u="none" strike="noStrike" cap="none" normalizeH="0" baseline="0">
                          <a:ln>
                            <a:noFill/>
                          </a:ln>
                          <a:solidFill>
                            <a:srgbClr val="404040"/>
                          </a:solidFill>
                          <a:effectLst/>
                          <a:latin typeface="Arial" pitchFamily="34" charset="0"/>
                          <a:ea typeface="宋体" pitchFamily="2" charset="-122"/>
                        </a:rPr>
                        <a:t>2</a:t>
                      </a:r>
                    </a:p>
                  </a:txBody>
                  <a:tcP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30000"/>
                        </a:spcAft>
                        <a:buClr>
                          <a:srgbClr val="6639B7"/>
                        </a:buClr>
                        <a:buSzTx/>
                        <a:buFontTx/>
                        <a:buNone/>
                        <a:tabLst/>
                      </a:pPr>
                      <a:r>
                        <a:rPr kumimoji="0" lang="zh-CN" altLang="en-US" sz="900" b="0" i="0" u="none" strike="noStrike" cap="none" normalizeH="0" baseline="0">
                          <a:ln>
                            <a:noFill/>
                          </a:ln>
                          <a:solidFill>
                            <a:srgbClr val="404040"/>
                          </a:solidFill>
                          <a:effectLst/>
                          <a:latin typeface="Arial" pitchFamily="34" charset="0"/>
                          <a:ea typeface="宋体" pitchFamily="2" charset="-122"/>
                        </a:rPr>
                        <a:t>登入商品</a:t>
                      </a:r>
                    </a:p>
                  </a:txBody>
                  <a:tcP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04800">
                <a:tc>
                  <a:txBody>
                    <a:bodyPr/>
                    <a:lstStyle/>
                    <a:p>
                      <a:pPr marL="0" marR="0" lvl="0" indent="0" algn="l" defTabSz="914400" rtl="0" eaLnBrk="0" fontAlgn="base" latinLnBrk="0" hangingPunct="0">
                        <a:lnSpc>
                          <a:spcPct val="100000"/>
                        </a:lnSpc>
                        <a:spcBef>
                          <a:spcPct val="20000"/>
                        </a:spcBef>
                        <a:spcAft>
                          <a:spcPct val="30000"/>
                        </a:spcAft>
                        <a:buClr>
                          <a:srgbClr val="6639B7"/>
                        </a:buClr>
                        <a:buSzTx/>
                        <a:buFontTx/>
                        <a:buNone/>
                        <a:tabLst/>
                      </a:pPr>
                      <a:r>
                        <a:rPr kumimoji="0" lang="en-US" altLang="zh-CN" sz="900" b="0" i="0" u="none" strike="noStrike" cap="none" normalizeH="0" baseline="0">
                          <a:ln>
                            <a:noFill/>
                          </a:ln>
                          <a:solidFill>
                            <a:srgbClr val="404040"/>
                          </a:solidFill>
                          <a:effectLst/>
                          <a:latin typeface="Arial" pitchFamily="34" charset="0"/>
                          <a:ea typeface="宋体" pitchFamily="2" charset="-122"/>
                        </a:rPr>
                        <a:t>3</a:t>
                      </a:r>
                    </a:p>
                  </a:txBody>
                  <a:tcP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30000"/>
                        </a:spcAft>
                        <a:buClr>
                          <a:srgbClr val="6639B7"/>
                        </a:buClr>
                        <a:buSzTx/>
                        <a:buFontTx/>
                        <a:buNone/>
                        <a:tabLst/>
                      </a:pPr>
                      <a:r>
                        <a:rPr kumimoji="0" lang="zh-CN" altLang="en-US" sz="900" b="0" i="0" u="none" strike="noStrike" cap="none" normalizeH="0" baseline="0">
                          <a:ln>
                            <a:noFill/>
                          </a:ln>
                          <a:solidFill>
                            <a:srgbClr val="404040"/>
                          </a:solidFill>
                          <a:effectLst/>
                          <a:latin typeface="Arial" pitchFamily="34" charset="0"/>
                          <a:ea typeface="宋体" pitchFamily="2" charset="-122"/>
                        </a:rPr>
                        <a:t>展示商品</a:t>
                      </a:r>
                    </a:p>
                  </a:txBody>
                  <a:tcP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04800">
                <a:tc>
                  <a:txBody>
                    <a:bodyPr/>
                    <a:lstStyle/>
                    <a:p>
                      <a:pPr marL="0" marR="0" lvl="0" indent="0" algn="l" defTabSz="914400" rtl="0" eaLnBrk="0" fontAlgn="base" latinLnBrk="0" hangingPunct="0">
                        <a:lnSpc>
                          <a:spcPct val="100000"/>
                        </a:lnSpc>
                        <a:spcBef>
                          <a:spcPct val="20000"/>
                        </a:spcBef>
                        <a:spcAft>
                          <a:spcPct val="30000"/>
                        </a:spcAft>
                        <a:buClr>
                          <a:srgbClr val="6639B7"/>
                        </a:buClr>
                        <a:buSzTx/>
                        <a:buFontTx/>
                        <a:buNone/>
                        <a:tabLst/>
                      </a:pPr>
                      <a:r>
                        <a:rPr kumimoji="0" lang="en-US" altLang="zh-CN" sz="900" b="0" i="0" u="none" strike="noStrike" cap="none" normalizeH="0" baseline="0">
                          <a:ln>
                            <a:noFill/>
                          </a:ln>
                          <a:solidFill>
                            <a:srgbClr val="404040"/>
                          </a:solidFill>
                          <a:effectLst/>
                          <a:latin typeface="Arial" pitchFamily="34" charset="0"/>
                          <a:ea typeface="宋体" pitchFamily="2" charset="-122"/>
                        </a:rPr>
                        <a:t>4</a:t>
                      </a:r>
                    </a:p>
                  </a:txBody>
                  <a:tcP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30000"/>
                        </a:spcAft>
                        <a:buClr>
                          <a:srgbClr val="6639B7"/>
                        </a:buClr>
                        <a:buSzTx/>
                        <a:buFontTx/>
                        <a:buNone/>
                        <a:tabLst/>
                      </a:pPr>
                      <a:r>
                        <a:rPr kumimoji="0" lang="zh-CN" altLang="en-US" sz="900" b="0" i="0" u="none" strike="noStrike" cap="none" normalizeH="0" baseline="0">
                          <a:ln>
                            <a:noFill/>
                          </a:ln>
                          <a:solidFill>
                            <a:srgbClr val="404040"/>
                          </a:solidFill>
                          <a:effectLst/>
                          <a:latin typeface="Arial" pitchFamily="34" charset="0"/>
                          <a:ea typeface="宋体" pitchFamily="2" charset="-122"/>
                        </a:rPr>
                        <a:t>搜索商品</a:t>
                      </a:r>
                    </a:p>
                  </a:txBody>
                  <a:tcP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07975">
                <a:tc>
                  <a:txBody>
                    <a:bodyPr/>
                    <a:lstStyle/>
                    <a:p>
                      <a:pPr marL="0" marR="0" lvl="0" indent="0" algn="l" defTabSz="914400" rtl="0" eaLnBrk="0" fontAlgn="base" latinLnBrk="0" hangingPunct="0">
                        <a:lnSpc>
                          <a:spcPct val="100000"/>
                        </a:lnSpc>
                        <a:spcBef>
                          <a:spcPct val="20000"/>
                        </a:spcBef>
                        <a:spcAft>
                          <a:spcPct val="30000"/>
                        </a:spcAft>
                        <a:buClr>
                          <a:srgbClr val="6639B7"/>
                        </a:buClr>
                        <a:buSzTx/>
                        <a:buFontTx/>
                        <a:buNone/>
                        <a:tabLst/>
                      </a:pPr>
                      <a:r>
                        <a:rPr kumimoji="0" lang="en-US" altLang="zh-CN" sz="900" b="0" i="0" u="none" strike="noStrike" cap="none" normalizeH="0" baseline="0">
                          <a:ln>
                            <a:noFill/>
                          </a:ln>
                          <a:solidFill>
                            <a:srgbClr val="404040"/>
                          </a:solidFill>
                          <a:effectLst/>
                          <a:latin typeface="Arial" pitchFamily="34" charset="0"/>
                          <a:ea typeface="宋体" pitchFamily="2" charset="-122"/>
                        </a:rPr>
                        <a:t>5</a:t>
                      </a:r>
                    </a:p>
                  </a:txBody>
                  <a:tcP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30000"/>
                        </a:spcAft>
                        <a:buClr>
                          <a:srgbClr val="6639B7"/>
                        </a:buClr>
                        <a:buSzTx/>
                        <a:buFontTx/>
                        <a:buNone/>
                        <a:tabLst/>
                      </a:pPr>
                      <a:r>
                        <a:rPr kumimoji="0" lang="zh-CN" altLang="en-US" sz="900" b="0" i="0" u="none" strike="noStrike" cap="none" normalizeH="0" baseline="0">
                          <a:ln>
                            <a:noFill/>
                          </a:ln>
                          <a:solidFill>
                            <a:srgbClr val="404040"/>
                          </a:solidFill>
                          <a:effectLst/>
                          <a:latin typeface="Arial" pitchFamily="34" charset="0"/>
                          <a:ea typeface="宋体" pitchFamily="2" charset="-122"/>
                        </a:rPr>
                        <a:t>在线交易</a:t>
                      </a:r>
                    </a:p>
                  </a:txBody>
                  <a:tcP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11150">
                <a:tc>
                  <a:txBody>
                    <a:bodyPr/>
                    <a:lstStyle/>
                    <a:p>
                      <a:pPr marL="0" marR="0" lvl="0" indent="0" algn="l" defTabSz="914400" rtl="0" eaLnBrk="0" fontAlgn="base" latinLnBrk="0" hangingPunct="0">
                        <a:lnSpc>
                          <a:spcPct val="100000"/>
                        </a:lnSpc>
                        <a:spcBef>
                          <a:spcPct val="20000"/>
                        </a:spcBef>
                        <a:spcAft>
                          <a:spcPct val="30000"/>
                        </a:spcAft>
                        <a:buClr>
                          <a:srgbClr val="6639B7"/>
                        </a:buClr>
                        <a:buSzTx/>
                        <a:buFontTx/>
                        <a:buNone/>
                        <a:tabLst/>
                      </a:pPr>
                      <a:r>
                        <a:rPr kumimoji="0" lang="en-US" altLang="zh-CN" sz="900" b="0" i="0" u="none" strike="noStrike" cap="none" normalizeH="0" baseline="0">
                          <a:ln>
                            <a:noFill/>
                          </a:ln>
                          <a:solidFill>
                            <a:srgbClr val="404040"/>
                          </a:solidFill>
                          <a:effectLst/>
                          <a:latin typeface="Arial" pitchFamily="34" charset="0"/>
                          <a:ea typeface="宋体" pitchFamily="2" charset="-122"/>
                        </a:rPr>
                        <a:t>6</a:t>
                      </a:r>
                    </a:p>
                  </a:txBody>
                  <a:tcP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30000"/>
                        </a:spcAft>
                        <a:buClr>
                          <a:srgbClr val="6639B7"/>
                        </a:buClr>
                        <a:buSzTx/>
                        <a:buFontTx/>
                        <a:buNone/>
                        <a:tabLst/>
                      </a:pPr>
                      <a:r>
                        <a:rPr kumimoji="0" lang="zh-CN" altLang="en-US" sz="900" b="0" i="0" u="none" strike="noStrike" cap="none" normalizeH="0" baseline="0">
                          <a:ln>
                            <a:noFill/>
                          </a:ln>
                          <a:solidFill>
                            <a:srgbClr val="404040"/>
                          </a:solidFill>
                          <a:effectLst/>
                          <a:latin typeface="Arial" pitchFamily="34" charset="0"/>
                          <a:ea typeface="宋体" pitchFamily="2" charset="-122"/>
                        </a:rPr>
                        <a:t>交易状态确认</a:t>
                      </a:r>
                    </a:p>
                  </a:txBody>
                  <a:tcP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06388">
                <a:tc>
                  <a:txBody>
                    <a:bodyPr/>
                    <a:lstStyle/>
                    <a:p>
                      <a:pPr marL="0" marR="0" lvl="0" indent="0" algn="l" defTabSz="914400" rtl="0" eaLnBrk="0" fontAlgn="base" latinLnBrk="0" hangingPunct="0">
                        <a:lnSpc>
                          <a:spcPct val="100000"/>
                        </a:lnSpc>
                        <a:spcBef>
                          <a:spcPct val="20000"/>
                        </a:spcBef>
                        <a:spcAft>
                          <a:spcPct val="30000"/>
                        </a:spcAft>
                        <a:buClr>
                          <a:srgbClr val="6639B7"/>
                        </a:buClr>
                        <a:buSzTx/>
                        <a:buFontTx/>
                        <a:buNone/>
                        <a:tabLst/>
                      </a:pPr>
                      <a:r>
                        <a:rPr kumimoji="0" lang="en-US" altLang="zh-CN" sz="900" b="0" i="0" u="none" strike="noStrike" cap="none" normalizeH="0" baseline="0">
                          <a:ln>
                            <a:noFill/>
                          </a:ln>
                          <a:solidFill>
                            <a:srgbClr val="404040"/>
                          </a:solidFill>
                          <a:effectLst/>
                          <a:latin typeface="Arial" pitchFamily="34" charset="0"/>
                          <a:ea typeface="宋体" pitchFamily="2" charset="-122"/>
                        </a:rPr>
                        <a:t>7</a:t>
                      </a:r>
                    </a:p>
                  </a:txBody>
                  <a:tcP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30000"/>
                        </a:spcAft>
                        <a:buClr>
                          <a:srgbClr val="6639B7"/>
                        </a:buClr>
                        <a:buSzTx/>
                        <a:buFontTx/>
                        <a:buNone/>
                        <a:tabLst/>
                      </a:pPr>
                      <a:r>
                        <a:rPr kumimoji="0" lang="en-US" altLang="zh-CN" sz="900" b="0" i="0" u="none" strike="noStrike" cap="none" normalizeH="0" baseline="0">
                          <a:ln>
                            <a:noFill/>
                          </a:ln>
                          <a:solidFill>
                            <a:srgbClr val="404040"/>
                          </a:solidFill>
                          <a:effectLst/>
                          <a:latin typeface="Arial" pitchFamily="34" charset="0"/>
                          <a:ea typeface="宋体" pitchFamily="2" charset="-122"/>
                        </a:rPr>
                        <a:t>…</a:t>
                      </a:r>
                    </a:p>
                  </a:txBody>
                  <a:tcP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236538">
                <a:tc>
                  <a:txBody>
                    <a:bodyPr/>
                    <a:lstStyle/>
                    <a:p>
                      <a:pPr marL="0" marR="0" lvl="0" indent="0" algn="l" defTabSz="914400" rtl="0" eaLnBrk="0" fontAlgn="base" latinLnBrk="0" hangingPunct="0">
                        <a:lnSpc>
                          <a:spcPct val="100000"/>
                        </a:lnSpc>
                        <a:spcBef>
                          <a:spcPct val="20000"/>
                        </a:spcBef>
                        <a:spcAft>
                          <a:spcPct val="30000"/>
                        </a:spcAft>
                        <a:buClr>
                          <a:srgbClr val="6639B7"/>
                        </a:buClr>
                        <a:buSzTx/>
                        <a:buFontTx/>
                        <a:buNone/>
                        <a:tabLst/>
                      </a:pPr>
                      <a:r>
                        <a:rPr kumimoji="0" lang="en-US" altLang="zh-CN" sz="900" b="0" i="0" u="none" strike="noStrike" cap="none" normalizeH="0" baseline="0">
                          <a:ln>
                            <a:noFill/>
                          </a:ln>
                          <a:solidFill>
                            <a:srgbClr val="404040"/>
                          </a:solidFill>
                          <a:effectLst/>
                          <a:latin typeface="Arial" pitchFamily="34" charset="0"/>
                          <a:ea typeface="宋体" pitchFamily="2" charset="-122"/>
                        </a:rPr>
                        <a:t>8</a:t>
                      </a:r>
                    </a:p>
                  </a:txBody>
                  <a:tcP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30000"/>
                        </a:spcAft>
                        <a:buClr>
                          <a:srgbClr val="6639B7"/>
                        </a:buClr>
                        <a:buSzTx/>
                        <a:buFontTx/>
                        <a:buNone/>
                        <a:tabLst/>
                      </a:pPr>
                      <a:r>
                        <a:rPr kumimoji="0" lang="en-US" altLang="zh-CN" sz="900" b="0" i="0" u="none" strike="noStrike" cap="none" normalizeH="0" baseline="0">
                          <a:ln>
                            <a:noFill/>
                          </a:ln>
                          <a:solidFill>
                            <a:srgbClr val="404040"/>
                          </a:solidFill>
                          <a:effectLst/>
                          <a:latin typeface="Arial" pitchFamily="34" charset="0"/>
                          <a:ea typeface="宋体" pitchFamily="2" charset="-122"/>
                        </a:rPr>
                        <a:t>…</a:t>
                      </a:r>
                      <a:endParaRPr kumimoji="0" lang="zh-CN" altLang="en-US" sz="900" b="0" i="0" u="none" strike="noStrike" cap="none" normalizeH="0" baseline="0">
                        <a:ln>
                          <a:noFill/>
                        </a:ln>
                        <a:solidFill>
                          <a:srgbClr val="404040"/>
                        </a:solidFill>
                        <a:effectLst/>
                        <a:latin typeface="Arial" pitchFamily="34" charset="0"/>
                        <a:ea typeface="宋体" pitchFamily="2" charset="-122"/>
                      </a:endParaRPr>
                    </a:p>
                  </a:txBody>
                  <a:tcP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06388">
                <a:tc>
                  <a:txBody>
                    <a:bodyPr/>
                    <a:lstStyle/>
                    <a:p>
                      <a:pPr marL="0" marR="0" lvl="0" indent="0" algn="l" defTabSz="914400" rtl="0" eaLnBrk="0" fontAlgn="base" latinLnBrk="0" hangingPunct="0">
                        <a:lnSpc>
                          <a:spcPct val="100000"/>
                        </a:lnSpc>
                        <a:spcBef>
                          <a:spcPct val="20000"/>
                        </a:spcBef>
                        <a:spcAft>
                          <a:spcPct val="30000"/>
                        </a:spcAft>
                        <a:buClr>
                          <a:srgbClr val="6639B7"/>
                        </a:buClr>
                        <a:buSzTx/>
                        <a:buFontTx/>
                        <a:buNone/>
                        <a:tabLst/>
                      </a:pPr>
                      <a:r>
                        <a:rPr kumimoji="0" lang="en-US" altLang="zh-CN" sz="900" b="0" i="0" u="none" strike="noStrike" cap="none" normalizeH="0" baseline="0">
                          <a:ln>
                            <a:noFill/>
                          </a:ln>
                          <a:solidFill>
                            <a:srgbClr val="404040"/>
                          </a:solidFill>
                          <a:effectLst/>
                          <a:latin typeface="Arial" pitchFamily="34" charset="0"/>
                          <a:ea typeface="宋体" pitchFamily="2" charset="-122"/>
                        </a:rPr>
                        <a:t>9</a:t>
                      </a:r>
                    </a:p>
                  </a:txBody>
                  <a:tcP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30000"/>
                        </a:spcAft>
                        <a:buClr>
                          <a:srgbClr val="6639B7"/>
                        </a:buClr>
                        <a:buSzTx/>
                        <a:buFontTx/>
                        <a:buNone/>
                        <a:tabLst/>
                      </a:pPr>
                      <a:r>
                        <a:rPr kumimoji="0" lang="en-US" altLang="zh-CN" sz="900" b="0" i="0" u="none" strike="noStrike" cap="none" normalizeH="0" baseline="0">
                          <a:ln>
                            <a:noFill/>
                          </a:ln>
                          <a:solidFill>
                            <a:srgbClr val="404040"/>
                          </a:solidFill>
                          <a:effectLst/>
                          <a:latin typeface="Arial" pitchFamily="34" charset="0"/>
                          <a:ea typeface="宋体" pitchFamily="2" charset="-122"/>
                        </a:rPr>
                        <a:t>…</a:t>
                      </a:r>
                      <a:endParaRPr kumimoji="0" lang="zh-CN" altLang="en-US" sz="900" b="0" i="0" u="none" strike="noStrike" cap="none" normalizeH="0" baseline="0">
                        <a:ln>
                          <a:noFill/>
                        </a:ln>
                        <a:solidFill>
                          <a:srgbClr val="404040"/>
                        </a:solidFill>
                        <a:effectLst/>
                        <a:latin typeface="Arial" pitchFamily="34" charset="0"/>
                        <a:ea typeface="宋体" pitchFamily="2" charset="-122"/>
                      </a:endParaRPr>
                    </a:p>
                  </a:txBody>
                  <a:tcP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236538">
                <a:tc>
                  <a:txBody>
                    <a:bodyPr/>
                    <a:lstStyle/>
                    <a:p>
                      <a:pPr marL="0" marR="0" lvl="0" indent="0" algn="l" defTabSz="914400" rtl="0" eaLnBrk="0" fontAlgn="base" latinLnBrk="0" hangingPunct="0">
                        <a:lnSpc>
                          <a:spcPct val="100000"/>
                        </a:lnSpc>
                        <a:spcBef>
                          <a:spcPct val="20000"/>
                        </a:spcBef>
                        <a:spcAft>
                          <a:spcPct val="30000"/>
                        </a:spcAft>
                        <a:buClr>
                          <a:srgbClr val="6639B7"/>
                        </a:buClr>
                        <a:buSzTx/>
                        <a:buFontTx/>
                        <a:buNone/>
                        <a:tabLst/>
                      </a:pPr>
                      <a:r>
                        <a:rPr kumimoji="0" lang="en-US" altLang="zh-CN" sz="900" b="0" i="0" u="none" strike="noStrike" cap="none" normalizeH="0" baseline="0">
                          <a:ln>
                            <a:noFill/>
                          </a:ln>
                          <a:solidFill>
                            <a:srgbClr val="404040"/>
                          </a:solidFill>
                          <a:effectLst/>
                          <a:latin typeface="Arial" pitchFamily="34" charset="0"/>
                          <a:ea typeface="宋体" pitchFamily="2" charset="-122"/>
                        </a:rPr>
                        <a:t>10</a:t>
                      </a:r>
                    </a:p>
                  </a:txBody>
                  <a:tcP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30000"/>
                        </a:spcAft>
                        <a:buClr>
                          <a:srgbClr val="6639B7"/>
                        </a:buClr>
                        <a:buSzTx/>
                        <a:buFontTx/>
                        <a:buNone/>
                        <a:tabLst/>
                      </a:pPr>
                      <a:r>
                        <a:rPr kumimoji="0" lang="en-US" altLang="zh-CN" sz="900" b="0" i="0" u="none" strike="noStrike" cap="none" normalizeH="0" baseline="0">
                          <a:ln>
                            <a:noFill/>
                          </a:ln>
                          <a:solidFill>
                            <a:srgbClr val="404040"/>
                          </a:solidFill>
                          <a:effectLst/>
                          <a:latin typeface="Arial" pitchFamily="34" charset="0"/>
                          <a:ea typeface="宋体" pitchFamily="2" charset="-122"/>
                        </a:rPr>
                        <a:t>…</a:t>
                      </a:r>
                      <a:endParaRPr kumimoji="0" lang="zh-CN" altLang="en-US" sz="900" b="0" i="0" u="none" strike="noStrike" cap="none" normalizeH="0" baseline="0">
                        <a:ln>
                          <a:noFill/>
                        </a:ln>
                        <a:solidFill>
                          <a:srgbClr val="404040"/>
                        </a:solidFill>
                        <a:effectLst/>
                        <a:latin typeface="Arial" pitchFamily="34" charset="0"/>
                        <a:ea typeface="宋体" pitchFamily="2" charset="-122"/>
                      </a:endParaRPr>
                    </a:p>
                  </a:txBody>
                  <a:tcP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307975">
                <a:tc>
                  <a:txBody>
                    <a:bodyPr/>
                    <a:lstStyle/>
                    <a:p>
                      <a:pPr marL="0" marR="0" lvl="0" indent="0" algn="l" defTabSz="914400" rtl="0" eaLnBrk="0" fontAlgn="base" latinLnBrk="0" hangingPunct="0">
                        <a:lnSpc>
                          <a:spcPct val="100000"/>
                        </a:lnSpc>
                        <a:spcBef>
                          <a:spcPct val="20000"/>
                        </a:spcBef>
                        <a:spcAft>
                          <a:spcPct val="30000"/>
                        </a:spcAft>
                        <a:buClr>
                          <a:srgbClr val="6639B7"/>
                        </a:buClr>
                        <a:buSzTx/>
                        <a:buFontTx/>
                        <a:buNone/>
                        <a:tabLst/>
                      </a:pPr>
                      <a:r>
                        <a:rPr kumimoji="0" lang="en-US" altLang="zh-CN" sz="900" b="0" i="0" u="none" strike="noStrike" cap="none" normalizeH="0" baseline="0">
                          <a:ln>
                            <a:noFill/>
                          </a:ln>
                          <a:solidFill>
                            <a:srgbClr val="404040"/>
                          </a:solidFill>
                          <a:effectLst/>
                          <a:latin typeface="Arial" pitchFamily="34" charset="0"/>
                          <a:ea typeface="宋体" pitchFamily="2" charset="-122"/>
                        </a:rPr>
                        <a:t>11</a:t>
                      </a:r>
                    </a:p>
                  </a:txBody>
                  <a:tcP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30000"/>
                        </a:spcAft>
                        <a:buClr>
                          <a:srgbClr val="6639B7"/>
                        </a:buClr>
                        <a:buSzTx/>
                        <a:buFontTx/>
                        <a:buNone/>
                        <a:tabLst/>
                      </a:pPr>
                      <a:r>
                        <a:rPr kumimoji="0" lang="en-US" altLang="zh-CN" sz="900" b="0" i="0" u="none" strike="noStrike" cap="none" normalizeH="0" baseline="0">
                          <a:ln>
                            <a:noFill/>
                          </a:ln>
                          <a:solidFill>
                            <a:srgbClr val="404040"/>
                          </a:solidFill>
                          <a:effectLst/>
                          <a:latin typeface="Arial" pitchFamily="34" charset="0"/>
                          <a:ea typeface="宋体" pitchFamily="2" charset="-122"/>
                        </a:rPr>
                        <a:t>…</a:t>
                      </a:r>
                      <a:endParaRPr kumimoji="0" lang="zh-CN" altLang="en-US" sz="900" b="0" i="0" u="none" strike="noStrike" cap="none" normalizeH="0" baseline="0">
                        <a:ln>
                          <a:noFill/>
                        </a:ln>
                        <a:solidFill>
                          <a:srgbClr val="404040"/>
                        </a:solidFill>
                        <a:effectLst/>
                        <a:latin typeface="Arial" pitchFamily="34" charset="0"/>
                        <a:ea typeface="宋体" pitchFamily="2" charset="-122"/>
                      </a:endParaRPr>
                    </a:p>
                  </a:txBody>
                  <a:tcP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236538">
                <a:tc>
                  <a:txBody>
                    <a:bodyPr/>
                    <a:lstStyle/>
                    <a:p>
                      <a:pPr marL="0" marR="0" lvl="0" indent="0" algn="l" defTabSz="914400" rtl="0" eaLnBrk="0" fontAlgn="base" latinLnBrk="0" hangingPunct="0">
                        <a:lnSpc>
                          <a:spcPct val="100000"/>
                        </a:lnSpc>
                        <a:spcBef>
                          <a:spcPct val="20000"/>
                        </a:spcBef>
                        <a:spcAft>
                          <a:spcPct val="30000"/>
                        </a:spcAft>
                        <a:buClr>
                          <a:srgbClr val="6639B7"/>
                        </a:buClr>
                        <a:buSzTx/>
                        <a:buFontTx/>
                        <a:buNone/>
                        <a:tabLst/>
                      </a:pPr>
                      <a:r>
                        <a:rPr kumimoji="0" lang="en-US" altLang="zh-CN" sz="900" b="0" i="0" u="none" strike="noStrike" cap="none" normalizeH="0" baseline="0">
                          <a:ln>
                            <a:noFill/>
                          </a:ln>
                          <a:solidFill>
                            <a:srgbClr val="404040"/>
                          </a:solidFill>
                          <a:effectLst/>
                          <a:latin typeface="Arial" pitchFamily="34" charset="0"/>
                          <a:ea typeface="宋体" pitchFamily="2" charset="-122"/>
                        </a:rPr>
                        <a:t>12</a:t>
                      </a:r>
                    </a:p>
                  </a:txBody>
                  <a:tcP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30000"/>
                        </a:spcAft>
                        <a:buClr>
                          <a:srgbClr val="6639B7"/>
                        </a:buClr>
                        <a:buSzTx/>
                        <a:buFontTx/>
                        <a:buNone/>
                        <a:tabLst/>
                      </a:pPr>
                      <a:r>
                        <a:rPr kumimoji="0" lang="en-US" altLang="zh-CN" sz="900" b="0" i="0" u="none" strike="noStrike" cap="none" normalizeH="0" baseline="0">
                          <a:ln>
                            <a:noFill/>
                          </a:ln>
                          <a:solidFill>
                            <a:srgbClr val="404040"/>
                          </a:solidFill>
                          <a:effectLst/>
                          <a:latin typeface="Arial" pitchFamily="34" charset="0"/>
                          <a:ea typeface="宋体" pitchFamily="2" charset="-122"/>
                        </a:rPr>
                        <a:t>…</a:t>
                      </a:r>
                      <a:endParaRPr kumimoji="0" lang="zh-CN" altLang="en-US" sz="900" b="0" i="0" u="none" strike="noStrike" cap="none" normalizeH="0" baseline="0">
                        <a:ln>
                          <a:noFill/>
                        </a:ln>
                        <a:solidFill>
                          <a:srgbClr val="404040"/>
                        </a:solidFill>
                        <a:effectLst/>
                        <a:latin typeface="Arial" pitchFamily="34" charset="0"/>
                        <a:ea typeface="宋体" pitchFamily="2" charset="-122"/>
                      </a:endParaRPr>
                    </a:p>
                  </a:txBody>
                  <a:tcP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r h="236538">
                <a:tc>
                  <a:txBody>
                    <a:bodyPr/>
                    <a:lstStyle/>
                    <a:p>
                      <a:pPr marL="0" marR="0" lvl="0" indent="0" algn="l" defTabSz="914400" rtl="0" eaLnBrk="0" fontAlgn="base" latinLnBrk="0" hangingPunct="0">
                        <a:lnSpc>
                          <a:spcPct val="100000"/>
                        </a:lnSpc>
                        <a:spcBef>
                          <a:spcPct val="20000"/>
                        </a:spcBef>
                        <a:spcAft>
                          <a:spcPct val="30000"/>
                        </a:spcAft>
                        <a:buClr>
                          <a:srgbClr val="6639B7"/>
                        </a:buClr>
                        <a:buSzTx/>
                        <a:buFontTx/>
                        <a:buNone/>
                        <a:tabLst/>
                      </a:pPr>
                      <a:r>
                        <a:rPr kumimoji="0" lang="en-US" altLang="zh-CN" sz="900" b="0" i="0" u="none" strike="noStrike" cap="none" normalizeH="0" baseline="0">
                          <a:ln>
                            <a:noFill/>
                          </a:ln>
                          <a:solidFill>
                            <a:srgbClr val="404040"/>
                          </a:solidFill>
                          <a:effectLst/>
                          <a:latin typeface="Arial" pitchFamily="34" charset="0"/>
                          <a:ea typeface="宋体" pitchFamily="2" charset="-122"/>
                        </a:rPr>
                        <a:t>13</a:t>
                      </a:r>
                    </a:p>
                  </a:txBody>
                  <a:tcP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30000"/>
                        </a:spcAft>
                        <a:buClr>
                          <a:srgbClr val="6639B7"/>
                        </a:buClr>
                        <a:buSzTx/>
                        <a:buFontTx/>
                        <a:buNone/>
                        <a:tabLst/>
                      </a:pPr>
                      <a:r>
                        <a:rPr kumimoji="0" lang="en-US" altLang="zh-CN" sz="900" b="0" i="0" u="none" strike="noStrike" cap="none" normalizeH="0" baseline="0">
                          <a:ln>
                            <a:noFill/>
                          </a:ln>
                          <a:solidFill>
                            <a:srgbClr val="404040"/>
                          </a:solidFill>
                          <a:effectLst/>
                          <a:latin typeface="Arial" pitchFamily="34" charset="0"/>
                          <a:ea typeface="宋体" pitchFamily="2" charset="-122"/>
                        </a:rPr>
                        <a:t>…</a:t>
                      </a:r>
                      <a:endParaRPr kumimoji="0" lang="zh-CN" altLang="en-US" sz="900" b="0" i="0" u="none" strike="noStrike" cap="none" normalizeH="0" baseline="0">
                        <a:ln>
                          <a:noFill/>
                        </a:ln>
                        <a:solidFill>
                          <a:srgbClr val="404040"/>
                        </a:solidFill>
                        <a:effectLst/>
                        <a:latin typeface="Arial" pitchFamily="34" charset="0"/>
                        <a:ea typeface="宋体" pitchFamily="2" charset="-122"/>
                      </a:endParaRPr>
                    </a:p>
                  </a:txBody>
                  <a:tcP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2"/>
                  </a:ext>
                </a:extLst>
              </a:tr>
              <a:tr h="236538">
                <a:tc>
                  <a:txBody>
                    <a:bodyPr/>
                    <a:lstStyle/>
                    <a:p>
                      <a:pPr marL="0" marR="0" lvl="0" indent="0" algn="l" defTabSz="914400" rtl="0" eaLnBrk="0" fontAlgn="base" latinLnBrk="0" hangingPunct="0">
                        <a:lnSpc>
                          <a:spcPct val="100000"/>
                        </a:lnSpc>
                        <a:spcBef>
                          <a:spcPct val="20000"/>
                        </a:spcBef>
                        <a:spcAft>
                          <a:spcPct val="30000"/>
                        </a:spcAft>
                        <a:buClr>
                          <a:srgbClr val="6639B7"/>
                        </a:buClr>
                        <a:buSzTx/>
                        <a:buFontTx/>
                        <a:buNone/>
                        <a:tabLst/>
                      </a:pPr>
                      <a:r>
                        <a:rPr kumimoji="0" lang="en-US" altLang="zh-CN" sz="900" b="0" i="0" u="none" strike="noStrike" cap="none" normalizeH="0" baseline="0">
                          <a:ln>
                            <a:noFill/>
                          </a:ln>
                          <a:solidFill>
                            <a:srgbClr val="404040"/>
                          </a:solidFill>
                          <a:effectLst/>
                          <a:latin typeface="Arial" pitchFamily="34" charset="0"/>
                          <a:ea typeface="宋体" pitchFamily="2" charset="-122"/>
                        </a:rPr>
                        <a:t>14</a:t>
                      </a:r>
                    </a:p>
                  </a:txBody>
                  <a:tcP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30000"/>
                        </a:spcAft>
                        <a:buClr>
                          <a:srgbClr val="6639B7"/>
                        </a:buClr>
                        <a:buSzTx/>
                        <a:buFontTx/>
                        <a:buNone/>
                        <a:tabLst/>
                      </a:pPr>
                      <a:r>
                        <a:rPr kumimoji="0" lang="en-US" altLang="zh-CN" sz="900" b="0" i="0" u="none" strike="noStrike" cap="none" normalizeH="0" baseline="0" dirty="0">
                          <a:ln>
                            <a:noFill/>
                          </a:ln>
                          <a:solidFill>
                            <a:srgbClr val="404040"/>
                          </a:solidFill>
                          <a:effectLst/>
                          <a:latin typeface="Arial" pitchFamily="34" charset="0"/>
                          <a:ea typeface="宋体" pitchFamily="2" charset="-122"/>
                        </a:rPr>
                        <a:t>…</a:t>
                      </a:r>
                      <a:endParaRPr kumimoji="0" lang="zh-CN" altLang="en-US" sz="900" b="0" i="0" u="none" strike="noStrike" cap="none" normalizeH="0" baseline="0" dirty="0">
                        <a:ln>
                          <a:noFill/>
                        </a:ln>
                        <a:solidFill>
                          <a:srgbClr val="404040"/>
                        </a:solidFill>
                        <a:effectLst/>
                        <a:latin typeface="Arial" pitchFamily="34" charset="0"/>
                        <a:ea typeface="宋体" pitchFamily="2" charset="-122"/>
                      </a:endParaRPr>
                    </a:p>
                  </a:txBody>
                  <a:tcP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3"/>
                  </a:ext>
                </a:extLst>
              </a:tr>
            </a:tbl>
          </a:graphicData>
        </a:graphic>
      </p:graphicFrame>
      <p:sp>
        <p:nvSpPr>
          <p:cNvPr id="36913" name="Line 27"/>
          <p:cNvSpPr>
            <a:spLocks noChangeShapeType="1"/>
          </p:cNvSpPr>
          <p:nvPr/>
        </p:nvSpPr>
        <p:spPr bwMode="auto">
          <a:xfrm>
            <a:off x="2546350" y="4581525"/>
            <a:ext cx="5973763" cy="0"/>
          </a:xfrm>
          <a:prstGeom prst="line">
            <a:avLst/>
          </a:prstGeom>
          <a:noFill/>
          <a:ln w="28575">
            <a:solidFill>
              <a:schemeClr val="hlink"/>
            </a:solidFill>
            <a:round/>
            <a:headEnd/>
            <a:tailEnd type="triangle" w="med" len="med"/>
          </a:ln>
          <a:extLst>
            <a:ext uri="{909E8E84-426E-40DD-AFC4-6F175D3DCCD1}">
              <a14:hiddenFill xmlns:a14="http://schemas.microsoft.com/office/drawing/2010/main">
                <a:noFill/>
              </a14:hiddenFill>
            </a:ext>
          </a:extLst>
        </p:spPr>
        <p:txBody>
          <a:bodyPr rot="10800000" wrap="none" anchor="ctr"/>
          <a:lstStyle/>
          <a:p>
            <a:endParaRPr lang="zh-CN" altLang="en-US"/>
          </a:p>
        </p:txBody>
      </p:sp>
      <p:sp>
        <p:nvSpPr>
          <p:cNvPr id="6" name="AutoShape 41"/>
          <p:cNvSpPr>
            <a:spLocks/>
          </p:cNvSpPr>
          <p:nvPr/>
        </p:nvSpPr>
        <p:spPr bwMode="auto">
          <a:xfrm>
            <a:off x="1871663" y="747713"/>
            <a:ext cx="107950" cy="473075"/>
          </a:xfrm>
          <a:prstGeom prst="rightBrace">
            <a:avLst>
              <a:gd name="adj1" fmla="val 19547"/>
              <a:gd name="adj2" fmla="val 50000"/>
            </a:avLst>
          </a:prstGeom>
          <a:noFill/>
          <a:ln w="9525" algn="ctr">
            <a:solidFill>
              <a:schemeClr val="tx1">
                <a:lumMod val="50000"/>
                <a:lumOff val="50000"/>
              </a:schemeClr>
            </a:solidFill>
            <a:round/>
            <a:headEnd/>
            <a:tailEnd/>
          </a:ln>
        </p:spPr>
        <p:txBody>
          <a:bodyPr wrap="none" anchor="ctr"/>
          <a:lstStyle/>
          <a:p>
            <a:pPr fontAlgn="auto">
              <a:spcBef>
                <a:spcPts val="0"/>
              </a:spcBef>
              <a:spcAft>
                <a:spcPts val="0"/>
              </a:spcAft>
              <a:defRPr/>
            </a:pPr>
            <a:endParaRPr lang="en-US">
              <a:latin typeface="+mn-lt"/>
              <a:ea typeface="+mn-ea"/>
            </a:endParaRPr>
          </a:p>
        </p:txBody>
      </p:sp>
      <p:sp>
        <p:nvSpPr>
          <p:cNvPr id="7" name="AutoShape 42"/>
          <p:cNvSpPr>
            <a:spLocks/>
          </p:cNvSpPr>
          <p:nvPr/>
        </p:nvSpPr>
        <p:spPr bwMode="auto">
          <a:xfrm>
            <a:off x="1871663" y="1319213"/>
            <a:ext cx="107950" cy="1055687"/>
          </a:xfrm>
          <a:prstGeom prst="rightBrace">
            <a:avLst>
              <a:gd name="adj1" fmla="val 71082"/>
              <a:gd name="adj2" fmla="val 50000"/>
            </a:avLst>
          </a:prstGeom>
          <a:noFill/>
          <a:ln w="9525" algn="ctr">
            <a:solidFill>
              <a:schemeClr val="tx1">
                <a:lumMod val="50000"/>
                <a:lumOff val="50000"/>
              </a:schemeClr>
            </a:solidFill>
            <a:round/>
            <a:headEnd/>
            <a:tailEnd/>
          </a:ln>
        </p:spPr>
        <p:txBody>
          <a:bodyPr wrap="none" anchor="ctr"/>
          <a:lstStyle/>
          <a:p>
            <a:pPr fontAlgn="auto">
              <a:spcBef>
                <a:spcPts val="0"/>
              </a:spcBef>
              <a:spcAft>
                <a:spcPts val="0"/>
              </a:spcAft>
              <a:defRPr/>
            </a:pPr>
            <a:endParaRPr lang="en-US">
              <a:latin typeface="+mn-lt"/>
              <a:ea typeface="+mn-ea"/>
            </a:endParaRPr>
          </a:p>
        </p:txBody>
      </p:sp>
      <p:sp>
        <p:nvSpPr>
          <p:cNvPr id="8" name="AutoShape 43"/>
          <p:cNvSpPr>
            <a:spLocks/>
          </p:cNvSpPr>
          <p:nvPr/>
        </p:nvSpPr>
        <p:spPr bwMode="auto">
          <a:xfrm>
            <a:off x="1871663" y="2449513"/>
            <a:ext cx="107950" cy="1304925"/>
          </a:xfrm>
          <a:prstGeom prst="rightBrace">
            <a:avLst>
              <a:gd name="adj1" fmla="val 76611"/>
              <a:gd name="adj2" fmla="val 50000"/>
            </a:avLst>
          </a:prstGeom>
          <a:noFill/>
          <a:ln w="9525" algn="ctr">
            <a:solidFill>
              <a:schemeClr val="tx1">
                <a:lumMod val="50000"/>
                <a:lumOff val="50000"/>
              </a:schemeClr>
            </a:solidFill>
            <a:prstDash val="dash"/>
            <a:round/>
            <a:headEnd/>
            <a:tailEnd/>
          </a:ln>
        </p:spPr>
        <p:txBody>
          <a:bodyPr wrap="none" anchor="ctr"/>
          <a:lstStyle/>
          <a:p>
            <a:pPr fontAlgn="auto">
              <a:spcBef>
                <a:spcPts val="0"/>
              </a:spcBef>
              <a:spcAft>
                <a:spcPts val="0"/>
              </a:spcAft>
              <a:defRPr/>
            </a:pPr>
            <a:endParaRPr lang="en-US">
              <a:latin typeface="+mn-lt"/>
              <a:ea typeface="+mn-ea"/>
            </a:endParaRPr>
          </a:p>
        </p:txBody>
      </p:sp>
      <p:sp>
        <p:nvSpPr>
          <p:cNvPr id="36917" name="Line 107"/>
          <p:cNvSpPr>
            <a:spLocks noChangeShapeType="1"/>
          </p:cNvSpPr>
          <p:nvPr/>
        </p:nvSpPr>
        <p:spPr bwMode="auto">
          <a:xfrm>
            <a:off x="3995738" y="4440238"/>
            <a:ext cx="0" cy="139700"/>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6918" name="Line 109"/>
          <p:cNvSpPr>
            <a:spLocks noChangeShapeType="1"/>
          </p:cNvSpPr>
          <p:nvPr/>
        </p:nvSpPr>
        <p:spPr bwMode="auto">
          <a:xfrm>
            <a:off x="6877050" y="4438650"/>
            <a:ext cx="0" cy="142875"/>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6919" name="Line 110"/>
          <p:cNvSpPr>
            <a:spLocks noChangeShapeType="1"/>
          </p:cNvSpPr>
          <p:nvPr/>
        </p:nvSpPr>
        <p:spPr bwMode="auto">
          <a:xfrm>
            <a:off x="5437188" y="4438650"/>
            <a:ext cx="0" cy="142875"/>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6920" name="Line 111"/>
          <p:cNvSpPr>
            <a:spLocks noChangeShapeType="1"/>
          </p:cNvSpPr>
          <p:nvPr/>
        </p:nvSpPr>
        <p:spPr bwMode="auto">
          <a:xfrm>
            <a:off x="8315325" y="4438650"/>
            <a:ext cx="0" cy="142875"/>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6921" name="Arc 113"/>
          <p:cNvSpPr>
            <a:spLocks/>
          </p:cNvSpPr>
          <p:nvPr/>
        </p:nvSpPr>
        <p:spPr bwMode="auto">
          <a:xfrm flipV="1">
            <a:off x="3679825" y="4135438"/>
            <a:ext cx="469900" cy="420687"/>
          </a:xfrm>
          <a:custGeom>
            <a:avLst/>
            <a:gdLst>
              <a:gd name="T0" fmla="*/ 2147483647 w 43200"/>
              <a:gd name="T1" fmla="*/ 0 h 40921"/>
              <a:gd name="T2" fmla="*/ 2147483647 w 43200"/>
              <a:gd name="T3" fmla="*/ 90593749 h 40921"/>
              <a:gd name="T4" fmla="*/ 2147483647 w 43200"/>
              <a:gd name="T5" fmla="*/ 2147483647 h 40921"/>
              <a:gd name="T6" fmla="*/ 0 60000 65536"/>
              <a:gd name="T7" fmla="*/ 0 60000 65536"/>
              <a:gd name="T8" fmla="*/ 0 60000 65536"/>
              <a:gd name="T9" fmla="*/ 0 w 43200"/>
              <a:gd name="T10" fmla="*/ 0 h 40921"/>
              <a:gd name="T11" fmla="*/ 43200 w 43200"/>
              <a:gd name="T12" fmla="*/ 40921 h 40921"/>
            </a:gdLst>
            <a:ahLst/>
            <a:cxnLst>
              <a:cxn ang="T6">
                <a:pos x="T0" y="T1"/>
              </a:cxn>
              <a:cxn ang="T7">
                <a:pos x="T2" y="T3"/>
              </a:cxn>
              <a:cxn ang="T8">
                <a:pos x="T4" y="T5"/>
              </a:cxn>
            </a:cxnLst>
            <a:rect l="T9" t="T10" r="T11" b="T12"/>
            <a:pathLst>
              <a:path w="43200" h="40921" fill="none" extrusionOk="0">
                <a:moveTo>
                  <a:pt x="31257" y="0"/>
                </a:moveTo>
                <a:cubicBezTo>
                  <a:pt x="38576" y="3658"/>
                  <a:pt x="43200" y="11138"/>
                  <a:pt x="43200" y="19321"/>
                </a:cubicBezTo>
                <a:cubicBezTo>
                  <a:pt x="43200" y="31250"/>
                  <a:pt x="33529" y="40921"/>
                  <a:pt x="21600" y="40921"/>
                </a:cubicBezTo>
                <a:cubicBezTo>
                  <a:pt x="9670" y="40921"/>
                  <a:pt x="0" y="31250"/>
                  <a:pt x="0" y="19321"/>
                </a:cubicBezTo>
                <a:cubicBezTo>
                  <a:pt x="-1" y="11245"/>
                  <a:pt x="4504" y="3844"/>
                  <a:pt x="11677" y="134"/>
                </a:cubicBezTo>
              </a:path>
              <a:path w="43200" h="40921" stroke="0" extrusionOk="0">
                <a:moveTo>
                  <a:pt x="31257" y="0"/>
                </a:moveTo>
                <a:cubicBezTo>
                  <a:pt x="38576" y="3658"/>
                  <a:pt x="43200" y="11138"/>
                  <a:pt x="43200" y="19321"/>
                </a:cubicBezTo>
                <a:cubicBezTo>
                  <a:pt x="43200" y="31250"/>
                  <a:pt x="33529" y="40921"/>
                  <a:pt x="21600" y="40921"/>
                </a:cubicBezTo>
                <a:cubicBezTo>
                  <a:pt x="9670" y="40921"/>
                  <a:pt x="0" y="31250"/>
                  <a:pt x="0" y="19321"/>
                </a:cubicBezTo>
                <a:cubicBezTo>
                  <a:pt x="-1" y="11245"/>
                  <a:pt x="4504" y="3844"/>
                  <a:pt x="11677" y="134"/>
                </a:cubicBezTo>
                <a:lnTo>
                  <a:pt x="21600" y="19321"/>
                </a:lnTo>
                <a:lnTo>
                  <a:pt x="31257" y="0"/>
                </a:lnTo>
                <a:close/>
              </a:path>
            </a:pathLst>
          </a:custGeom>
          <a:noFill/>
          <a:ln w="28575">
            <a:solidFill>
              <a:srgbClr val="4FCDFF"/>
            </a:solidFill>
            <a:round/>
            <a:headEnd type="triangle" w="med" len="med"/>
            <a:tailEnd/>
          </a:ln>
          <a:extLst>
            <a:ext uri="{909E8E84-426E-40DD-AFC4-6F175D3DCCD1}">
              <a14:hiddenFill xmlns:a14="http://schemas.microsoft.com/office/drawing/2010/main">
                <a:solidFill>
                  <a:srgbClr val="FFFFFF"/>
                </a:solidFill>
              </a14:hiddenFill>
            </a:ext>
          </a:extLst>
        </p:spPr>
        <p:txBody>
          <a:bodyPr rot="10800000" wrap="none" anchor="ctr"/>
          <a:lstStyle/>
          <a:p>
            <a:endParaRPr lang="zh-CN" altLang="en-US"/>
          </a:p>
        </p:txBody>
      </p:sp>
      <p:sp>
        <p:nvSpPr>
          <p:cNvPr id="16" name="AutoShape 133"/>
          <p:cNvSpPr>
            <a:spLocks noChangeArrowheads="1"/>
          </p:cNvSpPr>
          <p:nvPr/>
        </p:nvSpPr>
        <p:spPr bwMode="auto">
          <a:xfrm>
            <a:off x="2771775" y="4651375"/>
            <a:ext cx="976313" cy="215900"/>
          </a:xfrm>
          <a:prstGeom prst="homePlate">
            <a:avLst>
              <a:gd name="adj" fmla="val 113052"/>
            </a:avLst>
          </a:prstGeom>
          <a:ln>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fontAlgn="auto">
              <a:spcBef>
                <a:spcPts val="0"/>
              </a:spcBef>
              <a:spcAft>
                <a:spcPts val="0"/>
              </a:spcAft>
              <a:defRPr/>
            </a:pPr>
            <a:r>
              <a:rPr lang="en-US" altLang="zh-CN" sz="1200"/>
              <a:t>Sprint 1</a:t>
            </a:r>
          </a:p>
        </p:txBody>
      </p:sp>
      <p:sp>
        <p:nvSpPr>
          <p:cNvPr id="17" name="AutoShape 134"/>
          <p:cNvSpPr>
            <a:spLocks noChangeArrowheads="1"/>
          </p:cNvSpPr>
          <p:nvPr/>
        </p:nvSpPr>
        <p:spPr bwMode="auto">
          <a:xfrm>
            <a:off x="4243388" y="4651375"/>
            <a:ext cx="976312" cy="215900"/>
          </a:xfrm>
          <a:prstGeom prst="homePlate">
            <a:avLst>
              <a:gd name="adj" fmla="val 113051"/>
            </a:avLst>
          </a:prstGeom>
          <a:ln>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a:defRPr/>
            </a:pPr>
            <a:r>
              <a:rPr lang="en-US" altLang="zh-CN" sz="1200">
                <a:solidFill>
                  <a:srgbClr val="000000"/>
                </a:solidFill>
                <a:latin typeface="Calibri" pitchFamily="34" charset="0"/>
                <a:ea typeface="宋体" pitchFamily="2" charset="-122"/>
                <a:cs typeface="Arial" pitchFamily="34" charset="0"/>
              </a:rPr>
              <a:t>Sprint  2</a:t>
            </a:r>
          </a:p>
        </p:txBody>
      </p:sp>
      <p:sp>
        <p:nvSpPr>
          <p:cNvPr id="18" name="AutoShape 135"/>
          <p:cNvSpPr>
            <a:spLocks noChangeArrowheads="1"/>
          </p:cNvSpPr>
          <p:nvPr/>
        </p:nvSpPr>
        <p:spPr bwMode="auto">
          <a:xfrm>
            <a:off x="5722938" y="4646613"/>
            <a:ext cx="976312" cy="215900"/>
          </a:xfrm>
          <a:prstGeom prst="homePlate">
            <a:avLst>
              <a:gd name="adj" fmla="val 113051"/>
            </a:avLst>
          </a:prstGeom>
          <a:ln>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fontAlgn="auto">
              <a:spcBef>
                <a:spcPts val="0"/>
              </a:spcBef>
              <a:spcAft>
                <a:spcPts val="0"/>
              </a:spcAft>
              <a:defRPr/>
            </a:pPr>
            <a:r>
              <a:rPr lang="en-US" altLang="zh-CN" sz="1200" dirty="0"/>
              <a:t>Sprint ….</a:t>
            </a:r>
          </a:p>
        </p:txBody>
      </p:sp>
      <p:sp>
        <p:nvSpPr>
          <p:cNvPr id="19" name="AutoShape 136"/>
          <p:cNvSpPr>
            <a:spLocks noChangeArrowheads="1"/>
          </p:cNvSpPr>
          <p:nvPr/>
        </p:nvSpPr>
        <p:spPr bwMode="auto">
          <a:xfrm>
            <a:off x="7196138" y="4651375"/>
            <a:ext cx="976312" cy="215900"/>
          </a:xfrm>
          <a:prstGeom prst="homePlate">
            <a:avLst>
              <a:gd name="adj" fmla="val 113051"/>
            </a:avLst>
          </a:prstGeom>
          <a:ln>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fontAlgn="auto">
              <a:spcBef>
                <a:spcPts val="0"/>
              </a:spcBef>
              <a:spcAft>
                <a:spcPts val="0"/>
              </a:spcAft>
              <a:defRPr/>
            </a:pPr>
            <a:r>
              <a:rPr lang="en-US" altLang="zh-CN" sz="1200" dirty="0"/>
              <a:t>Sprint n </a:t>
            </a:r>
          </a:p>
        </p:txBody>
      </p:sp>
      <p:sp>
        <p:nvSpPr>
          <p:cNvPr id="27" name="AutoShape 228"/>
          <p:cNvSpPr>
            <a:spLocks/>
          </p:cNvSpPr>
          <p:nvPr/>
        </p:nvSpPr>
        <p:spPr bwMode="auto">
          <a:xfrm>
            <a:off x="1863725" y="3781425"/>
            <a:ext cx="109538" cy="792163"/>
          </a:xfrm>
          <a:prstGeom prst="rightBrace">
            <a:avLst>
              <a:gd name="adj1" fmla="val 45065"/>
              <a:gd name="adj2" fmla="val 50000"/>
            </a:avLst>
          </a:prstGeom>
          <a:noFill/>
          <a:ln w="9525" algn="ctr">
            <a:solidFill>
              <a:schemeClr val="tx1">
                <a:lumMod val="50000"/>
                <a:lumOff val="50000"/>
              </a:schemeClr>
            </a:solidFill>
            <a:prstDash val="dash"/>
            <a:round/>
            <a:headEnd/>
            <a:tailEnd/>
          </a:ln>
        </p:spPr>
        <p:txBody>
          <a:bodyPr wrap="none" anchor="ctr"/>
          <a:lstStyle/>
          <a:p>
            <a:pPr fontAlgn="auto">
              <a:spcBef>
                <a:spcPts val="0"/>
              </a:spcBef>
              <a:spcAft>
                <a:spcPts val="0"/>
              </a:spcAft>
              <a:defRPr/>
            </a:pPr>
            <a:endParaRPr lang="en-US">
              <a:latin typeface="+mn-lt"/>
              <a:ea typeface="+mn-ea"/>
            </a:endParaRPr>
          </a:p>
        </p:txBody>
      </p:sp>
      <p:cxnSp>
        <p:nvCxnSpPr>
          <p:cNvPr id="41" name="Straight Connector 40"/>
          <p:cNvCxnSpPr/>
          <p:nvPr/>
        </p:nvCxnSpPr>
        <p:spPr>
          <a:xfrm>
            <a:off x="1908175" y="4579938"/>
            <a:ext cx="611188" cy="1587"/>
          </a:xfrm>
          <a:prstGeom prst="line">
            <a:avLst/>
          </a:prstGeom>
          <a:ln>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sp>
        <p:nvSpPr>
          <p:cNvPr id="56" name="AutoShape 133"/>
          <p:cNvSpPr>
            <a:spLocks noChangeArrowheads="1"/>
          </p:cNvSpPr>
          <p:nvPr/>
        </p:nvSpPr>
        <p:spPr bwMode="auto">
          <a:xfrm>
            <a:off x="976313" y="4646613"/>
            <a:ext cx="1585912" cy="228600"/>
          </a:xfrm>
          <a:prstGeom prst="homePlate">
            <a:avLst>
              <a:gd name="adj" fmla="val 113052"/>
            </a:avLst>
          </a:prstGeom>
          <a:ln>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a:defRPr/>
            </a:pPr>
            <a:r>
              <a:rPr lang="en-US" altLang="zh-CN" sz="1200">
                <a:solidFill>
                  <a:srgbClr val="000000"/>
                </a:solidFill>
                <a:latin typeface="Arial" pitchFamily="34" charset="0"/>
                <a:ea typeface="宋体" pitchFamily="2" charset="-122"/>
                <a:cs typeface="Arial" pitchFamily="34" charset="0"/>
              </a:rPr>
              <a:t>Project initialization</a:t>
            </a:r>
            <a:endParaRPr lang="zh-CN" altLang="en-US" sz="1200">
              <a:solidFill>
                <a:srgbClr val="000000"/>
              </a:solidFill>
              <a:latin typeface="Arial" pitchFamily="34" charset="0"/>
              <a:ea typeface="宋体" pitchFamily="2" charset="-122"/>
              <a:cs typeface="Arial" pitchFamily="34" charset="0"/>
            </a:endParaRPr>
          </a:p>
        </p:txBody>
      </p:sp>
      <p:sp>
        <p:nvSpPr>
          <p:cNvPr id="50" name="Oval 49"/>
          <p:cNvSpPr/>
          <p:nvPr/>
        </p:nvSpPr>
        <p:spPr>
          <a:xfrm>
            <a:off x="3795713" y="5784850"/>
            <a:ext cx="385762" cy="385763"/>
          </a:xfrm>
          <a:prstGeom prst="ellipse">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ea typeface="宋体" pitchFamily="2" charset="-122"/>
              <a:cs typeface="Arial" pitchFamily="34" charset="0"/>
            </a:endParaRPr>
          </a:p>
        </p:txBody>
      </p:sp>
      <p:sp>
        <p:nvSpPr>
          <p:cNvPr id="36930" name="AutoShape 66"/>
          <p:cNvSpPr>
            <a:spLocks noChangeArrowheads="1"/>
          </p:cNvSpPr>
          <p:nvPr/>
        </p:nvSpPr>
        <p:spPr bwMode="auto">
          <a:xfrm>
            <a:off x="3770313" y="4951413"/>
            <a:ext cx="422275" cy="401637"/>
          </a:xfrm>
          <a:prstGeom prst="downArrow">
            <a:avLst>
              <a:gd name="adj1" fmla="val 50000"/>
              <a:gd name="adj2" fmla="val 25000"/>
            </a:avLst>
          </a:prstGeom>
          <a:solidFill>
            <a:schemeClr val="accent2"/>
          </a:solidFill>
          <a:ln>
            <a:noFill/>
          </a:ln>
          <a:effectLst/>
          <a:extLst>
            <a:ext uri="{91240B29-F687-4F45-9708-019B960494DF}">
              <a14:hiddenLine xmlns:a14="http://schemas.microsoft.com/office/drawing/2010/main" w="28575" algn="ctr">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2" name="Oval 49"/>
          <p:cNvSpPr/>
          <p:nvPr/>
        </p:nvSpPr>
        <p:spPr>
          <a:xfrm>
            <a:off x="5141913" y="5670550"/>
            <a:ext cx="611187" cy="611188"/>
          </a:xfrm>
          <a:prstGeom prst="ellipse">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ea typeface="宋体" pitchFamily="2" charset="-122"/>
              <a:cs typeface="Arial" pitchFamily="34" charset="0"/>
            </a:endParaRPr>
          </a:p>
        </p:txBody>
      </p:sp>
      <p:sp>
        <p:nvSpPr>
          <p:cNvPr id="3" name="Oval 49"/>
          <p:cNvSpPr/>
          <p:nvPr/>
        </p:nvSpPr>
        <p:spPr>
          <a:xfrm>
            <a:off x="6462713" y="5556250"/>
            <a:ext cx="827087" cy="827088"/>
          </a:xfrm>
          <a:prstGeom prst="ellipse">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ea typeface="宋体" pitchFamily="2" charset="-122"/>
              <a:cs typeface="Arial" pitchFamily="34" charset="0"/>
            </a:endParaRPr>
          </a:p>
        </p:txBody>
      </p:sp>
      <p:sp>
        <p:nvSpPr>
          <p:cNvPr id="4" name="Oval 49"/>
          <p:cNvSpPr/>
          <p:nvPr/>
        </p:nvSpPr>
        <p:spPr>
          <a:xfrm>
            <a:off x="7758113" y="5429250"/>
            <a:ext cx="1079500" cy="1079500"/>
          </a:xfrm>
          <a:prstGeom prst="ellipse">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ea typeface="宋体" pitchFamily="2" charset="-122"/>
              <a:cs typeface="Arial" pitchFamily="34" charset="0"/>
            </a:endParaRPr>
          </a:p>
        </p:txBody>
      </p:sp>
      <p:sp>
        <p:nvSpPr>
          <p:cNvPr id="36934" name="AutoShape 70"/>
          <p:cNvSpPr>
            <a:spLocks noChangeArrowheads="1"/>
          </p:cNvSpPr>
          <p:nvPr/>
        </p:nvSpPr>
        <p:spPr bwMode="auto">
          <a:xfrm>
            <a:off x="5205413" y="4951413"/>
            <a:ext cx="422275" cy="401637"/>
          </a:xfrm>
          <a:prstGeom prst="downArrow">
            <a:avLst>
              <a:gd name="adj1" fmla="val 50000"/>
              <a:gd name="adj2" fmla="val 25000"/>
            </a:avLst>
          </a:prstGeom>
          <a:solidFill>
            <a:schemeClr val="accent2"/>
          </a:solidFill>
          <a:ln>
            <a:noFill/>
          </a:ln>
          <a:effectLst/>
          <a:extLst>
            <a:ext uri="{91240B29-F687-4F45-9708-019B960494DF}">
              <a14:hiddenLine xmlns:a14="http://schemas.microsoft.com/office/drawing/2010/main" w="28575" algn="ctr">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36935" name="AutoShape 71"/>
          <p:cNvSpPr>
            <a:spLocks noChangeArrowheads="1"/>
          </p:cNvSpPr>
          <p:nvPr/>
        </p:nvSpPr>
        <p:spPr bwMode="auto">
          <a:xfrm>
            <a:off x="6653213" y="4951413"/>
            <a:ext cx="422275" cy="401637"/>
          </a:xfrm>
          <a:prstGeom prst="downArrow">
            <a:avLst>
              <a:gd name="adj1" fmla="val 50000"/>
              <a:gd name="adj2" fmla="val 25000"/>
            </a:avLst>
          </a:prstGeom>
          <a:solidFill>
            <a:schemeClr val="accent2"/>
          </a:solidFill>
          <a:ln>
            <a:noFill/>
          </a:ln>
          <a:effectLst/>
          <a:extLst>
            <a:ext uri="{91240B29-F687-4F45-9708-019B960494DF}">
              <a14:hiddenLine xmlns:a14="http://schemas.microsoft.com/office/drawing/2010/main" w="28575" algn="ctr">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36936" name="AutoShape 72"/>
          <p:cNvSpPr>
            <a:spLocks noChangeArrowheads="1"/>
          </p:cNvSpPr>
          <p:nvPr/>
        </p:nvSpPr>
        <p:spPr bwMode="auto">
          <a:xfrm>
            <a:off x="8088313" y="4951413"/>
            <a:ext cx="422275" cy="401637"/>
          </a:xfrm>
          <a:prstGeom prst="downArrow">
            <a:avLst>
              <a:gd name="adj1" fmla="val 50000"/>
              <a:gd name="adj2" fmla="val 25000"/>
            </a:avLst>
          </a:prstGeom>
          <a:solidFill>
            <a:schemeClr val="accent2"/>
          </a:solidFill>
          <a:ln>
            <a:noFill/>
          </a:ln>
          <a:effectLst/>
          <a:extLst>
            <a:ext uri="{91240B29-F687-4F45-9708-019B960494DF}">
              <a14:hiddenLine xmlns:a14="http://schemas.microsoft.com/office/drawing/2010/main" w="28575" algn="ctr">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36937" name="Text Box 73"/>
          <p:cNvSpPr txBox="1">
            <a:spLocks noChangeArrowheads="1"/>
          </p:cNvSpPr>
          <p:nvPr/>
        </p:nvSpPr>
        <p:spPr bwMode="auto">
          <a:xfrm>
            <a:off x="2786064" y="866180"/>
            <a:ext cx="3586163" cy="366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itchFamily="34" charset="0"/>
                <a:ea typeface="宋体" pitchFamily="2" charset="-122"/>
              </a:defRPr>
            </a:lvl9pPr>
          </a:lstStyle>
          <a:p>
            <a:pPr eaLnBrk="1" hangingPunct="1"/>
            <a:r>
              <a:rPr lang="en-US" altLang="zh-CN" dirty="0">
                <a:latin typeface="微软雅黑" panose="020B0503020204020204" pitchFamily="34" charset="-122"/>
                <a:ea typeface="微软雅黑" panose="020B0503020204020204" pitchFamily="34" charset="-122"/>
                <a:cs typeface="Arial" pitchFamily="34" charset="0"/>
              </a:rPr>
              <a:t>Core Concept 1</a:t>
            </a:r>
            <a:r>
              <a:rPr lang="zh-CN" altLang="en-US" dirty="0">
                <a:latin typeface="微软雅黑" panose="020B0503020204020204" pitchFamily="34" charset="-122"/>
                <a:ea typeface="微软雅黑" panose="020B0503020204020204" pitchFamily="34" charset="-122"/>
                <a:cs typeface="Arial" pitchFamily="34" charset="0"/>
              </a:rPr>
              <a:t>：时间盒（</a:t>
            </a:r>
            <a:r>
              <a:rPr lang="en-US" altLang="zh-CN" dirty="0">
                <a:latin typeface="微软雅黑" panose="020B0503020204020204" pitchFamily="34" charset="-122"/>
                <a:ea typeface="微软雅黑" panose="020B0503020204020204" pitchFamily="34" charset="-122"/>
                <a:cs typeface="Arial" pitchFamily="34" charset="0"/>
              </a:rPr>
              <a:t>time-box</a:t>
            </a:r>
            <a:r>
              <a:rPr lang="zh-CN" altLang="en-US" dirty="0">
                <a:latin typeface="微软雅黑" panose="020B0503020204020204" pitchFamily="34" charset="-122"/>
                <a:ea typeface="微软雅黑" panose="020B0503020204020204" pitchFamily="34" charset="-122"/>
                <a:cs typeface="Arial" pitchFamily="34" charset="0"/>
              </a:rPr>
              <a:t>）</a:t>
            </a:r>
          </a:p>
        </p:txBody>
      </p:sp>
      <p:sp>
        <p:nvSpPr>
          <p:cNvPr id="36938" name="Line 110"/>
          <p:cNvSpPr>
            <a:spLocks noChangeShapeType="1"/>
          </p:cNvSpPr>
          <p:nvPr/>
        </p:nvSpPr>
        <p:spPr bwMode="auto">
          <a:xfrm>
            <a:off x="2541588" y="4438650"/>
            <a:ext cx="0" cy="142875"/>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6939" name="Text Box 75"/>
          <p:cNvSpPr txBox="1">
            <a:spLocks noChangeArrowheads="1"/>
          </p:cNvSpPr>
          <p:nvPr/>
        </p:nvSpPr>
        <p:spPr bwMode="auto">
          <a:xfrm>
            <a:off x="2806026" y="1664493"/>
            <a:ext cx="3586163" cy="366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itchFamily="34" charset="0"/>
                <a:ea typeface="宋体" pitchFamily="2" charset="-122"/>
              </a:defRPr>
            </a:lvl9pPr>
          </a:lstStyle>
          <a:p>
            <a:pPr eaLnBrk="1" hangingPunct="1"/>
            <a:r>
              <a:rPr lang="en-US" altLang="zh-CN" dirty="0">
                <a:latin typeface="微软雅黑" panose="020B0503020204020204" pitchFamily="34" charset="-122"/>
                <a:ea typeface="微软雅黑" panose="020B0503020204020204" pitchFamily="34" charset="-122"/>
                <a:cs typeface="Arial" pitchFamily="34" charset="0"/>
              </a:rPr>
              <a:t>Core Concept 2</a:t>
            </a:r>
            <a:r>
              <a:rPr lang="zh-CN" altLang="en-US" dirty="0">
                <a:latin typeface="微软雅黑" panose="020B0503020204020204" pitchFamily="34" charset="-122"/>
                <a:ea typeface="微软雅黑" panose="020B0503020204020204" pitchFamily="34" charset="-122"/>
                <a:cs typeface="Arial" pitchFamily="34" charset="0"/>
              </a:rPr>
              <a:t> ：潜在可交付的产品增量（</a:t>
            </a:r>
            <a:r>
              <a:rPr lang="en-US" altLang="zh-CN" dirty="0">
                <a:latin typeface="微软雅黑" panose="020B0503020204020204" pitchFamily="34" charset="-122"/>
                <a:ea typeface="微软雅黑" panose="020B0503020204020204" pitchFamily="34" charset="-122"/>
                <a:cs typeface="Arial" pitchFamily="34" charset="0"/>
              </a:rPr>
              <a:t>PSPI</a:t>
            </a:r>
            <a:r>
              <a:rPr lang="zh-CN" altLang="en-US" dirty="0">
                <a:latin typeface="微软雅黑" panose="020B0503020204020204" pitchFamily="34" charset="-122"/>
                <a:ea typeface="微软雅黑" panose="020B0503020204020204" pitchFamily="34" charset="-122"/>
                <a:cs typeface="Arial" pitchFamily="34" charset="0"/>
              </a:rPr>
              <a:t>）</a:t>
            </a:r>
          </a:p>
        </p:txBody>
      </p:sp>
      <p:sp>
        <p:nvSpPr>
          <p:cNvPr id="36940" name="Text Box 76"/>
          <p:cNvSpPr txBox="1">
            <a:spLocks noChangeArrowheads="1"/>
          </p:cNvSpPr>
          <p:nvPr/>
        </p:nvSpPr>
        <p:spPr bwMode="auto">
          <a:xfrm>
            <a:off x="2806026" y="2489993"/>
            <a:ext cx="3586163" cy="366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itchFamily="34" charset="0"/>
                <a:ea typeface="宋体" pitchFamily="2" charset="-122"/>
              </a:defRPr>
            </a:lvl9pPr>
          </a:lstStyle>
          <a:p>
            <a:pPr eaLnBrk="1" hangingPunct="1"/>
            <a:r>
              <a:rPr lang="en-US" altLang="zh-CN" dirty="0">
                <a:latin typeface="微软雅黑" panose="020B0503020204020204" pitchFamily="34" charset="-122"/>
                <a:ea typeface="微软雅黑" panose="020B0503020204020204" pitchFamily="34" charset="-122"/>
                <a:cs typeface="Arial" pitchFamily="34" charset="0"/>
              </a:rPr>
              <a:t>Core Concept 3</a:t>
            </a:r>
            <a:r>
              <a:rPr lang="zh-CN" altLang="en-US" dirty="0">
                <a:latin typeface="微软雅黑" panose="020B0503020204020204" pitchFamily="34" charset="-122"/>
                <a:ea typeface="微软雅黑" panose="020B0503020204020204" pitchFamily="34" charset="-122"/>
                <a:cs typeface="Arial" pitchFamily="34" charset="0"/>
              </a:rPr>
              <a:t> ：演进式开发（</a:t>
            </a:r>
            <a:r>
              <a:rPr lang="en-US" altLang="zh-CN" dirty="0">
                <a:latin typeface="微软雅黑" panose="020B0503020204020204" pitchFamily="34" charset="-122"/>
                <a:ea typeface="微软雅黑" panose="020B0503020204020204" pitchFamily="34" charset="-122"/>
                <a:cs typeface="Arial" pitchFamily="34" charset="0"/>
              </a:rPr>
              <a:t>adaptive development</a:t>
            </a:r>
            <a:r>
              <a:rPr lang="zh-CN" altLang="en-US" dirty="0">
                <a:latin typeface="微软雅黑" panose="020B0503020204020204" pitchFamily="34" charset="-122"/>
                <a:ea typeface="微软雅黑" panose="020B0503020204020204" pitchFamily="34" charset="-122"/>
                <a:cs typeface="Arial" pitchFamily="34" charset="0"/>
              </a:rPr>
              <a:t>）</a:t>
            </a:r>
            <a:endParaRPr lang="en-US" altLang="zh-CN" dirty="0">
              <a:latin typeface="微软雅黑" panose="020B0503020204020204" pitchFamily="34" charset="-122"/>
              <a:ea typeface="微软雅黑" panose="020B0503020204020204" pitchFamily="34" charset="-122"/>
              <a:cs typeface="Arial" pitchFamily="34" charset="0"/>
            </a:endParaRPr>
          </a:p>
        </p:txBody>
      </p:sp>
      <p:sp>
        <p:nvSpPr>
          <p:cNvPr id="36941" name="AutoShape 77"/>
          <p:cNvSpPr>
            <a:spLocks/>
          </p:cNvSpPr>
          <p:nvPr/>
        </p:nvSpPr>
        <p:spPr bwMode="auto">
          <a:xfrm rot="-5400000">
            <a:off x="3089276" y="3516312"/>
            <a:ext cx="342900" cy="1470025"/>
          </a:xfrm>
          <a:prstGeom prst="rightBrace">
            <a:avLst>
              <a:gd name="adj1" fmla="val 35725"/>
              <a:gd name="adj2" fmla="val 44597"/>
            </a:avLst>
          </a:prstGeom>
          <a:noFill/>
          <a:ln w="19050">
            <a:solidFill>
              <a:schemeClr val="accent2"/>
            </a:solidFill>
            <a:prstDash val="sysDot"/>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36942" name="Arc 113"/>
          <p:cNvSpPr>
            <a:spLocks/>
          </p:cNvSpPr>
          <p:nvPr/>
        </p:nvSpPr>
        <p:spPr bwMode="auto">
          <a:xfrm flipV="1">
            <a:off x="5165725" y="4135438"/>
            <a:ext cx="469900" cy="420687"/>
          </a:xfrm>
          <a:custGeom>
            <a:avLst/>
            <a:gdLst>
              <a:gd name="T0" fmla="*/ 2147483647 w 43200"/>
              <a:gd name="T1" fmla="*/ 0 h 40921"/>
              <a:gd name="T2" fmla="*/ 2147483647 w 43200"/>
              <a:gd name="T3" fmla="*/ 90593749 h 40921"/>
              <a:gd name="T4" fmla="*/ 2147483647 w 43200"/>
              <a:gd name="T5" fmla="*/ 2147483647 h 40921"/>
              <a:gd name="T6" fmla="*/ 0 60000 65536"/>
              <a:gd name="T7" fmla="*/ 0 60000 65536"/>
              <a:gd name="T8" fmla="*/ 0 60000 65536"/>
              <a:gd name="T9" fmla="*/ 0 w 43200"/>
              <a:gd name="T10" fmla="*/ 0 h 40921"/>
              <a:gd name="T11" fmla="*/ 43200 w 43200"/>
              <a:gd name="T12" fmla="*/ 40921 h 40921"/>
            </a:gdLst>
            <a:ahLst/>
            <a:cxnLst>
              <a:cxn ang="T6">
                <a:pos x="T0" y="T1"/>
              </a:cxn>
              <a:cxn ang="T7">
                <a:pos x="T2" y="T3"/>
              </a:cxn>
              <a:cxn ang="T8">
                <a:pos x="T4" y="T5"/>
              </a:cxn>
            </a:cxnLst>
            <a:rect l="T9" t="T10" r="T11" b="T12"/>
            <a:pathLst>
              <a:path w="43200" h="40921" fill="none" extrusionOk="0">
                <a:moveTo>
                  <a:pt x="31257" y="0"/>
                </a:moveTo>
                <a:cubicBezTo>
                  <a:pt x="38576" y="3658"/>
                  <a:pt x="43200" y="11138"/>
                  <a:pt x="43200" y="19321"/>
                </a:cubicBezTo>
                <a:cubicBezTo>
                  <a:pt x="43200" y="31250"/>
                  <a:pt x="33529" y="40921"/>
                  <a:pt x="21600" y="40921"/>
                </a:cubicBezTo>
                <a:cubicBezTo>
                  <a:pt x="9670" y="40921"/>
                  <a:pt x="0" y="31250"/>
                  <a:pt x="0" y="19321"/>
                </a:cubicBezTo>
                <a:cubicBezTo>
                  <a:pt x="-1" y="11245"/>
                  <a:pt x="4504" y="3844"/>
                  <a:pt x="11677" y="134"/>
                </a:cubicBezTo>
              </a:path>
              <a:path w="43200" h="40921" stroke="0" extrusionOk="0">
                <a:moveTo>
                  <a:pt x="31257" y="0"/>
                </a:moveTo>
                <a:cubicBezTo>
                  <a:pt x="38576" y="3658"/>
                  <a:pt x="43200" y="11138"/>
                  <a:pt x="43200" y="19321"/>
                </a:cubicBezTo>
                <a:cubicBezTo>
                  <a:pt x="43200" y="31250"/>
                  <a:pt x="33529" y="40921"/>
                  <a:pt x="21600" y="40921"/>
                </a:cubicBezTo>
                <a:cubicBezTo>
                  <a:pt x="9670" y="40921"/>
                  <a:pt x="0" y="31250"/>
                  <a:pt x="0" y="19321"/>
                </a:cubicBezTo>
                <a:cubicBezTo>
                  <a:pt x="-1" y="11245"/>
                  <a:pt x="4504" y="3844"/>
                  <a:pt x="11677" y="134"/>
                </a:cubicBezTo>
                <a:lnTo>
                  <a:pt x="21600" y="19321"/>
                </a:lnTo>
                <a:lnTo>
                  <a:pt x="31257" y="0"/>
                </a:lnTo>
                <a:close/>
              </a:path>
            </a:pathLst>
          </a:custGeom>
          <a:noFill/>
          <a:ln w="28575">
            <a:solidFill>
              <a:srgbClr val="4FCDFF"/>
            </a:solidFill>
            <a:round/>
            <a:headEnd type="triangle" w="med" len="med"/>
            <a:tailEnd/>
          </a:ln>
          <a:extLst>
            <a:ext uri="{909E8E84-426E-40DD-AFC4-6F175D3DCCD1}">
              <a14:hiddenFill xmlns:a14="http://schemas.microsoft.com/office/drawing/2010/main">
                <a:solidFill>
                  <a:srgbClr val="FFFFFF"/>
                </a:solidFill>
              </a14:hiddenFill>
            </a:ext>
          </a:extLst>
        </p:spPr>
        <p:txBody>
          <a:bodyPr rot="10800000" wrap="none" anchor="ctr"/>
          <a:lstStyle/>
          <a:p>
            <a:endParaRPr lang="zh-CN" altLang="en-US"/>
          </a:p>
        </p:txBody>
      </p:sp>
      <p:sp>
        <p:nvSpPr>
          <p:cNvPr id="36943" name="Arc 113"/>
          <p:cNvSpPr>
            <a:spLocks/>
          </p:cNvSpPr>
          <p:nvPr/>
        </p:nvSpPr>
        <p:spPr bwMode="auto">
          <a:xfrm flipV="1">
            <a:off x="6613525" y="4135438"/>
            <a:ext cx="469900" cy="420687"/>
          </a:xfrm>
          <a:custGeom>
            <a:avLst/>
            <a:gdLst>
              <a:gd name="T0" fmla="*/ 2147483647 w 43200"/>
              <a:gd name="T1" fmla="*/ 0 h 40921"/>
              <a:gd name="T2" fmla="*/ 2147483647 w 43200"/>
              <a:gd name="T3" fmla="*/ 90593749 h 40921"/>
              <a:gd name="T4" fmla="*/ 2147483647 w 43200"/>
              <a:gd name="T5" fmla="*/ 2147483647 h 40921"/>
              <a:gd name="T6" fmla="*/ 0 60000 65536"/>
              <a:gd name="T7" fmla="*/ 0 60000 65536"/>
              <a:gd name="T8" fmla="*/ 0 60000 65536"/>
              <a:gd name="T9" fmla="*/ 0 w 43200"/>
              <a:gd name="T10" fmla="*/ 0 h 40921"/>
              <a:gd name="T11" fmla="*/ 43200 w 43200"/>
              <a:gd name="T12" fmla="*/ 40921 h 40921"/>
            </a:gdLst>
            <a:ahLst/>
            <a:cxnLst>
              <a:cxn ang="T6">
                <a:pos x="T0" y="T1"/>
              </a:cxn>
              <a:cxn ang="T7">
                <a:pos x="T2" y="T3"/>
              </a:cxn>
              <a:cxn ang="T8">
                <a:pos x="T4" y="T5"/>
              </a:cxn>
            </a:cxnLst>
            <a:rect l="T9" t="T10" r="T11" b="T12"/>
            <a:pathLst>
              <a:path w="43200" h="40921" fill="none" extrusionOk="0">
                <a:moveTo>
                  <a:pt x="31257" y="0"/>
                </a:moveTo>
                <a:cubicBezTo>
                  <a:pt x="38576" y="3658"/>
                  <a:pt x="43200" y="11138"/>
                  <a:pt x="43200" y="19321"/>
                </a:cubicBezTo>
                <a:cubicBezTo>
                  <a:pt x="43200" y="31250"/>
                  <a:pt x="33529" y="40921"/>
                  <a:pt x="21600" y="40921"/>
                </a:cubicBezTo>
                <a:cubicBezTo>
                  <a:pt x="9670" y="40921"/>
                  <a:pt x="0" y="31250"/>
                  <a:pt x="0" y="19321"/>
                </a:cubicBezTo>
                <a:cubicBezTo>
                  <a:pt x="-1" y="11245"/>
                  <a:pt x="4504" y="3844"/>
                  <a:pt x="11677" y="134"/>
                </a:cubicBezTo>
              </a:path>
              <a:path w="43200" h="40921" stroke="0" extrusionOk="0">
                <a:moveTo>
                  <a:pt x="31257" y="0"/>
                </a:moveTo>
                <a:cubicBezTo>
                  <a:pt x="38576" y="3658"/>
                  <a:pt x="43200" y="11138"/>
                  <a:pt x="43200" y="19321"/>
                </a:cubicBezTo>
                <a:cubicBezTo>
                  <a:pt x="43200" y="31250"/>
                  <a:pt x="33529" y="40921"/>
                  <a:pt x="21600" y="40921"/>
                </a:cubicBezTo>
                <a:cubicBezTo>
                  <a:pt x="9670" y="40921"/>
                  <a:pt x="0" y="31250"/>
                  <a:pt x="0" y="19321"/>
                </a:cubicBezTo>
                <a:cubicBezTo>
                  <a:pt x="-1" y="11245"/>
                  <a:pt x="4504" y="3844"/>
                  <a:pt x="11677" y="134"/>
                </a:cubicBezTo>
                <a:lnTo>
                  <a:pt x="21600" y="19321"/>
                </a:lnTo>
                <a:lnTo>
                  <a:pt x="31257" y="0"/>
                </a:lnTo>
                <a:close/>
              </a:path>
            </a:pathLst>
          </a:custGeom>
          <a:noFill/>
          <a:ln w="28575">
            <a:solidFill>
              <a:srgbClr val="4FCDFF"/>
            </a:solidFill>
            <a:round/>
            <a:headEnd type="triangle" w="med" len="med"/>
            <a:tailEnd/>
          </a:ln>
          <a:extLst>
            <a:ext uri="{909E8E84-426E-40DD-AFC4-6F175D3DCCD1}">
              <a14:hiddenFill xmlns:a14="http://schemas.microsoft.com/office/drawing/2010/main">
                <a:solidFill>
                  <a:srgbClr val="FFFFFF"/>
                </a:solidFill>
              </a14:hiddenFill>
            </a:ext>
          </a:extLst>
        </p:spPr>
        <p:txBody>
          <a:bodyPr rot="10800000" wrap="none" anchor="ctr"/>
          <a:lstStyle/>
          <a:p>
            <a:endParaRPr lang="zh-CN" altLang="en-US"/>
          </a:p>
        </p:txBody>
      </p:sp>
      <p:sp>
        <p:nvSpPr>
          <p:cNvPr id="36944" name="Arc 113"/>
          <p:cNvSpPr>
            <a:spLocks/>
          </p:cNvSpPr>
          <p:nvPr/>
        </p:nvSpPr>
        <p:spPr bwMode="auto">
          <a:xfrm flipV="1">
            <a:off x="8023225" y="4148138"/>
            <a:ext cx="469900" cy="420687"/>
          </a:xfrm>
          <a:custGeom>
            <a:avLst/>
            <a:gdLst>
              <a:gd name="T0" fmla="*/ 2147483647 w 43200"/>
              <a:gd name="T1" fmla="*/ 0 h 40921"/>
              <a:gd name="T2" fmla="*/ 2147483647 w 43200"/>
              <a:gd name="T3" fmla="*/ 90593749 h 40921"/>
              <a:gd name="T4" fmla="*/ 2147483647 w 43200"/>
              <a:gd name="T5" fmla="*/ 2147483647 h 40921"/>
              <a:gd name="T6" fmla="*/ 0 60000 65536"/>
              <a:gd name="T7" fmla="*/ 0 60000 65536"/>
              <a:gd name="T8" fmla="*/ 0 60000 65536"/>
              <a:gd name="T9" fmla="*/ 0 w 43200"/>
              <a:gd name="T10" fmla="*/ 0 h 40921"/>
              <a:gd name="T11" fmla="*/ 43200 w 43200"/>
              <a:gd name="T12" fmla="*/ 40921 h 40921"/>
            </a:gdLst>
            <a:ahLst/>
            <a:cxnLst>
              <a:cxn ang="T6">
                <a:pos x="T0" y="T1"/>
              </a:cxn>
              <a:cxn ang="T7">
                <a:pos x="T2" y="T3"/>
              </a:cxn>
              <a:cxn ang="T8">
                <a:pos x="T4" y="T5"/>
              </a:cxn>
            </a:cxnLst>
            <a:rect l="T9" t="T10" r="T11" b="T12"/>
            <a:pathLst>
              <a:path w="43200" h="40921" fill="none" extrusionOk="0">
                <a:moveTo>
                  <a:pt x="31257" y="0"/>
                </a:moveTo>
                <a:cubicBezTo>
                  <a:pt x="38576" y="3658"/>
                  <a:pt x="43200" y="11138"/>
                  <a:pt x="43200" y="19321"/>
                </a:cubicBezTo>
                <a:cubicBezTo>
                  <a:pt x="43200" y="31250"/>
                  <a:pt x="33529" y="40921"/>
                  <a:pt x="21600" y="40921"/>
                </a:cubicBezTo>
                <a:cubicBezTo>
                  <a:pt x="9670" y="40921"/>
                  <a:pt x="0" y="31250"/>
                  <a:pt x="0" y="19321"/>
                </a:cubicBezTo>
                <a:cubicBezTo>
                  <a:pt x="-1" y="11245"/>
                  <a:pt x="4504" y="3844"/>
                  <a:pt x="11677" y="134"/>
                </a:cubicBezTo>
              </a:path>
              <a:path w="43200" h="40921" stroke="0" extrusionOk="0">
                <a:moveTo>
                  <a:pt x="31257" y="0"/>
                </a:moveTo>
                <a:cubicBezTo>
                  <a:pt x="38576" y="3658"/>
                  <a:pt x="43200" y="11138"/>
                  <a:pt x="43200" y="19321"/>
                </a:cubicBezTo>
                <a:cubicBezTo>
                  <a:pt x="43200" y="31250"/>
                  <a:pt x="33529" y="40921"/>
                  <a:pt x="21600" y="40921"/>
                </a:cubicBezTo>
                <a:cubicBezTo>
                  <a:pt x="9670" y="40921"/>
                  <a:pt x="0" y="31250"/>
                  <a:pt x="0" y="19321"/>
                </a:cubicBezTo>
                <a:cubicBezTo>
                  <a:pt x="-1" y="11245"/>
                  <a:pt x="4504" y="3844"/>
                  <a:pt x="11677" y="134"/>
                </a:cubicBezTo>
                <a:lnTo>
                  <a:pt x="21600" y="19321"/>
                </a:lnTo>
                <a:lnTo>
                  <a:pt x="31257" y="0"/>
                </a:lnTo>
                <a:close/>
              </a:path>
            </a:pathLst>
          </a:custGeom>
          <a:noFill/>
          <a:ln w="28575">
            <a:solidFill>
              <a:srgbClr val="4FCDFF"/>
            </a:solidFill>
            <a:round/>
            <a:headEnd type="triangle" w="med" len="med"/>
            <a:tailEnd/>
          </a:ln>
          <a:extLst>
            <a:ext uri="{909E8E84-426E-40DD-AFC4-6F175D3DCCD1}">
              <a14:hiddenFill xmlns:a14="http://schemas.microsoft.com/office/drawing/2010/main">
                <a:solidFill>
                  <a:srgbClr val="FFFFFF"/>
                </a:solidFill>
              </a14:hiddenFill>
            </a:ext>
          </a:extLst>
        </p:spPr>
        <p:txBody>
          <a:bodyPr rot="10800000" wrap="none" anchor="ctr"/>
          <a:lstStyle/>
          <a:p>
            <a:endParaRPr lang="zh-CN" altLang="en-US"/>
          </a:p>
        </p:txBody>
      </p:sp>
      <p:sp>
        <p:nvSpPr>
          <p:cNvPr id="36945" name="Freeform 81"/>
          <p:cNvSpPr>
            <a:spLocks/>
          </p:cNvSpPr>
          <p:nvPr/>
        </p:nvSpPr>
        <p:spPr bwMode="auto">
          <a:xfrm>
            <a:off x="2368550" y="1220788"/>
            <a:ext cx="749300" cy="2928937"/>
          </a:xfrm>
          <a:custGeom>
            <a:avLst/>
            <a:gdLst>
              <a:gd name="T0" fmla="*/ 1189513750 w 472"/>
              <a:gd name="T1" fmla="*/ 2147483647 h 1460"/>
              <a:gd name="T2" fmla="*/ 115927188 w 472"/>
              <a:gd name="T3" fmla="*/ 2147483647 h 1460"/>
              <a:gd name="T4" fmla="*/ 491431263 w 472"/>
              <a:gd name="T5" fmla="*/ 0 h 1460"/>
              <a:gd name="T6" fmla="*/ 0 60000 65536"/>
              <a:gd name="T7" fmla="*/ 0 60000 65536"/>
              <a:gd name="T8" fmla="*/ 0 60000 65536"/>
            </a:gdLst>
            <a:ahLst/>
            <a:cxnLst>
              <a:cxn ang="T6">
                <a:pos x="T0" y="T1"/>
              </a:cxn>
              <a:cxn ang="T7">
                <a:pos x="T2" y="T3"/>
              </a:cxn>
              <a:cxn ang="T8">
                <a:pos x="T4" y="T5"/>
              </a:cxn>
            </a:cxnLst>
            <a:rect l="0" t="0" r="r" b="b"/>
            <a:pathLst>
              <a:path w="472" h="1460">
                <a:moveTo>
                  <a:pt x="472" y="1460"/>
                </a:moveTo>
                <a:cubicBezTo>
                  <a:pt x="282" y="1151"/>
                  <a:pt x="92" y="843"/>
                  <a:pt x="46" y="600"/>
                </a:cubicBezTo>
                <a:cubicBezTo>
                  <a:pt x="0" y="357"/>
                  <a:pt x="97" y="178"/>
                  <a:pt x="195" y="0"/>
                </a:cubicBezTo>
              </a:path>
            </a:pathLst>
          </a:custGeom>
          <a:noFill/>
          <a:ln w="28575" cap="flat" cmpd="sng">
            <a:solidFill>
              <a:schemeClr val="accent2"/>
            </a:solidFill>
            <a:prstDash val="solid"/>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36946" name="AutoShape 82"/>
          <p:cNvSpPr>
            <a:spLocks/>
          </p:cNvSpPr>
          <p:nvPr/>
        </p:nvSpPr>
        <p:spPr bwMode="auto">
          <a:xfrm rot="-5400000">
            <a:off x="5932488" y="3370262"/>
            <a:ext cx="406400" cy="4137025"/>
          </a:xfrm>
          <a:prstGeom prst="rightBrace">
            <a:avLst>
              <a:gd name="adj1" fmla="val 84831"/>
              <a:gd name="adj2" fmla="val 51264"/>
            </a:avLst>
          </a:prstGeom>
          <a:noFill/>
          <a:ln w="19050">
            <a:solidFill>
              <a:schemeClr val="accent2"/>
            </a:solidFill>
            <a:prstDash val="sysDot"/>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36947" name="Freeform 83"/>
          <p:cNvSpPr>
            <a:spLocks/>
          </p:cNvSpPr>
          <p:nvPr/>
        </p:nvSpPr>
        <p:spPr bwMode="auto">
          <a:xfrm>
            <a:off x="6173788" y="2138363"/>
            <a:ext cx="1177925" cy="3163887"/>
          </a:xfrm>
          <a:custGeom>
            <a:avLst/>
            <a:gdLst>
              <a:gd name="T0" fmla="*/ 0 w 742"/>
              <a:gd name="T1" fmla="*/ 2147483647 h 1831"/>
              <a:gd name="T2" fmla="*/ 1630541888 w 742"/>
              <a:gd name="T3" fmla="*/ 2147483647 h 1831"/>
              <a:gd name="T4" fmla="*/ 1431448750 w 742"/>
              <a:gd name="T5" fmla="*/ 0 h 1831"/>
              <a:gd name="T6" fmla="*/ 0 60000 65536"/>
              <a:gd name="T7" fmla="*/ 0 60000 65536"/>
              <a:gd name="T8" fmla="*/ 0 60000 65536"/>
            </a:gdLst>
            <a:ahLst/>
            <a:cxnLst>
              <a:cxn ang="T6">
                <a:pos x="T0" y="T1"/>
              </a:cxn>
              <a:cxn ang="T7">
                <a:pos x="T2" y="T3"/>
              </a:cxn>
              <a:cxn ang="T8">
                <a:pos x="T4" y="T5"/>
              </a:cxn>
            </a:cxnLst>
            <a:rect l="0" t="0" r="r" b="b"/>
            <a:pathLst>
              <a:path w="742" h="1831">
                <a:moveTo>
                  <a:pt x="0" y="1831"/>
                </a:moveTo>
                <a:cubicBezTo>
                  <a:pt x="276" y="1482"/>
                  <a:pt x="552" y="1134"/>
                  <a:pt x="647" y="829"/>
                </a:cubicBezTo>
                <a:cubicBezTo>
                  <a:pt x="742" y="524"/>
                  <a:pt x="655" y="262"/>
                  <a:pt x="568" y="0"/>
                </a:cubicBezTo>
              </a:path>
            </a:pathLst>
          </a:custGeom>
          <a:noFill/>
          <a:ln w="28575" cap="flat" cmpd="sng">
            <a:solidFill>
              <a:schemeClr val="accent2"/>
            </a:solidFill>
            <a:prstDash val="solid"/>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36948" name="Line 84"/>
          <p:cNvSpPr>
            <a:spLocks noChangeShapeType="1"/>
          </p:cNvSpPr>
          <p:nvPr/>
        </p:nvSpPr>
        <p:spPr bwMode="auto">
          <a:xfrm flipH="1" flipV="1">
            <a:off x="5205413" y="2913063"/>
            <a:ext cx="231775" cy="1166812"/>
          </a:xfrm>
          <a:prstGeom prst="line">
            <a:avLst/>
          </a:prstGeom>
          <a:noFill/>
          <a:ln w="28575">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36949" name="Line 85"/>
          <p:cNvSpPr>
            <a:spLocks noChangeShapeType="1"/>
          </p:cNvSpPr>
          <p:nvPr/>
        </p:nvSpPr>
        <p:spPr bwMode="auto">
          <a:xfrm>
            <a:off x="1979613" y="974725"/>
            <a:ext cx="792162" cy="3448050"/>
          </a:xfrm>
          <a:prstGeom prst="line">
            <a:avLst/>
          </a:prstGeom>
          <a:noFill/>
          <a:ln w="28575" cap="rnd">
            <a:solidFill>
              <a:schemeClr val="accent2"/>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36950" name="Line 86"/>
          <p:cNvSpPr>
            <a:spLocks noChangeShapeType="1"/>
          </p:cNvSpPr>
          <p:nvPr/>
        </p:nvSpPr>
        <p:spPr bwMode="auto">
          <a:xfrm>
            <a:off x="1979613" y="1830388"/>
            <a:ext cx="2652712" cy="2592387"/>
          </a:xfrm>
          <a:prstGeom prst="line">
            <a:avLst/>
          </a:prstGeom>
          <a:noFill/>
          <a:ln w="28575" cap="rnd">
            <a:solidFill>
              <a:schemeClr val="accent2"/>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36951" name="Rectangle 2"/>
          <p:cNvSpPr>
            <a:spLocks noChangeArrowheads="1"/>
          </p:cNvSpPr>
          <p:nvPr/>
        </p:nvSpPr>
        <p:spPr bwMode="auto">
          <a:xfrm>
            <a:off x="189929" y="76992"/>
            <a:ext cx="8645525" cy="5429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ctr" eaLnBrk="0" hangingPunct="0"/>
            <a:r>
              <a:rPr lang="en-US" altLang="zh-CN" sz="2600" b="1" dirty="0">
                <a:solidFill>
                  <a:srgbClr val="404040"/>
                </a:solidFill>
                <a:latin typeface="微软雅黑" panose="020B0503020204020204" pitchFamily="34" charset="-122"/>
                <a:ea typeface="微软雅黑" panose="020B0503020204020204" pitchFamily="34" charset="-122"/>
              </a:rPr>
              <a:t>Scrum</a:t>
            </a:r>
            <a:r>
              <a:rPr lang="zh-CN" altLang="en-US" sz="2600" b="1" dirty="0">
                <a:solidFill>
                  <a:srgbClr val="404040"/>
                </a:solidFill>
                <a:latin typeface="微软雅黑" panose="020B0503020204020204" pitchFamily="34" charset="-122"/>
                <a:ea typeface="微软雅黑" panose="020B0503020204020204" pitchFamily="34" charset="-122"/>
              </a:rPr>
              <a:t>的核心概念</a:t>
            </a:r>
            <a:endParaRPr lang="en-US" altLang="zh-CN" sz="2600" b="1" dirty="0">
              <a:solidFill>
                <a:srgbClr val="40404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6037987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p:txBody>
          <a:bodyPr/>
          <a:lstStyle/>
          <a:p>
            <a:r>
              <a:rPr lang="zh-CN" altLang="en-US" dirty="0"/>
              <a:t>时间盒 </a:t>
            </a:r>
            <a:r>
              <a:rPr lang="en-US" altLang="zh-CN" dirty="0"/>
              <a:t>Time box</a:t>
            </a:r>
          </a:p>
        </p:txBody>
      </p:sp>
      <p:sp>
        <p:nvSpPr>
          <p:cNvPr id="37891" name="Rectangle 3"/>
          <p:cNvSpPr>
            <a:spLocks noGrp="1" noChangeArrowheads="1"/>
          </p:cNvSpPr>
          <p:nvPr>
            <p:ph sz="quarter" idx="1"/>
          </p:nvPr>
        </p:nvSpPr>
        <p:spPr/>
        <p:txBody>
          <a:bodyPr/>
          <a:lstStyle/>
          <a:p>
            <a:r>
              <a:rPr lang="zh-CN" altLang="en-US" dirty="0">
                <a:ea typeface="宋体" pitchFamily="2" charset="-122"/>
              </a:rPr>
              <a:t>固定每个</a:t>
            </a:r>
            <a:r>
              <a:rPr lang="en-US" altLang="zh-CN" dirty="0">
                <a:ea typeface="宋体" pitchFamily="2" charset="-122"/>
              </a:rPr>
              <a:t>Sprint</a:t>
            </a:r>
            <a:r>
              <a:rPr lang="zh-CN" altLang="en-US" dirty="0">
                <a:ea typeface="宋体" pitchFamily="2" charset="-122"/>
              </a:rPr>
              <a:t>的起止日期</a:t>
            </a:r>
            <a:endParaRPr lang="en-US" altLang="zh-CN" dirty="0">
              <a:ea typeface="宋体" pitchFamily="2" charset="-122"/>
            </a:endParaRPr>
          </a:p>
          <a:p>
            <a:r>
              <a:rPr lang="zh-CN" altLang="en-US" dirty="0">
                <a:ea typeface="宋体" pitchFamily="2" charset="-122"/>
              </a:rPr>
              <a:t>不允许调整截止日期</a:t>
            </a:r>
            <a:endParaRPr lang="en-US" altLang="zh-CN" dirty="0">
              <a:ea typeface="宋体" pitchFamily="2" charset="-122"/>
            </a:endParaRPr>
          </a:p>
          <a:p>
            <a:r>
              <a:rPr lang="zh-CN" altLang="en-US" dirty="0">
                <a:ea typeface="宋体" pitchFamily="2" charset="-122"/>
              </a:rPr>
              <a:t>每个</a:t>
            </a:r>
            <a:r>
              <a:rPr lang="en-US" altLang="zh-CN" dirty="0">
                <a:ea typeface="宋体" pitchFamily="2" charset="-122"/>
              </a:rPr>
              <a:t>Sprint</a:t>
            </a:r>
            <a:r>
              <a:rPr lang="zh-CN" altLang="en-US" dirty="0">
                <a:ea typeface="宋体" pitchFamily="2" charset="-122"/>
              </a:rPr>
              <a:t>的截止时间保持相同</a:t>
            </a:r>
            <a:endParaRPr lang="en-US" altLang="zh-CN" dirty="0">
              <a:ea typeface="宋体" pitchFamily="2" charset="-122"/>
            </a:endParaRPr>
          </a:p>
          <a:p>
            <a:r>
              <a:rPr lang="zh-CN" altLang="en-US" dirty="0">
                <a:ea typeface="宋体" pitchFamily="2" charset="-122"/>
              </a:rPr>
              <a:t>每次</a:t>
            </a:r>
            <a:r>
              <a:rPr lang="en-US" altLang="zh-CN" dirty="0">
                <a:ea typeface="宋体" pitchFamily="2" charset="-122"/>
              </a:rPr>
              <a:t>Sprint</a:t>
            </a:r>
            <a:r>
              <a:rPr lang="zh-CN" altLang="en-US" dirty="0">
                <a:ea typeface="宋体" pitchFamily="2" charset="-122"/>
              </a:rPr>
              <a:t>基本上维持</a:t>
            </a:r>
            <a:r>
              <a:rPr lang="en-US" altLang="zh-CN" dirty="0">
                <a:ea typeface="宋体" pitchFamily="2" charset="-122"/>
              </a:rPr>
              <a:t>1-2</a:t>
            </a:r>
            <a:r>
              <a:rPr lang="zh-CN" altLang="en-US" dirty="0">
                <a:ea typeface="宋体" pitchFamily="2" charset="-122"/>
              </a:rPr>
              <a:t>周</a:t>
            </a:r>
            <a:endParaRPr lang="en-US" altLang="zh-CN" dirty="0">
              <a:ea typeface="宋体" pitchFamily="2" charset="-122"/>
            </a:endParaRPr>
          </a:p>
          <a:p>
            <a:endParaRPr lang="en-US" altLang="zh-CN" dirty="0">
              <a:ea typeface="宋体" pitchFamily="2" charset="-122"/>
            </a:endParaRPr>
          </a:p>
          <a:p>
            <a:endParaRPr lang="en-US" altLang="zh-CN" dirty="0">
              <a:ea typeface="宋体" pitchFamily="2" charset="-122"/>
            </a:endParaRPr>
          </a:p>
          <a:p>
            <a:endParaRPr lang="en-US" altLang="zh-CN" dirty="0">
              <a:ea typeface="宋体" pitchFamily="2" charset="-122"/>
            </a:endParaRPr>
          </a:p>
          <a:p>
            <a:endParaRPr lang="zh-CN" altLang="en-US" dirty="0"/>
          </a:p>
        </p:txBody>
      </p:sp>
    </p:spTree>
    <p:extLst>
      <p:ext uri="{BB962C8B-B14F-4D97-AF65-F5344CB8AC3E}">
        <p14:creationId xmlns:p14="http://schemas.microsoft.com/office/powerpoint/2010/main" val="20240765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p:cNvSpPr>
          <p:nvPr>
            <p:ph type="title" idx="4294967295"/>
          </p:nvPr>
        </p:nvSpPr>
        <p:spPr/>
        <p:txBody>
          <a:bodyPr/>
          <a:lstStyle/>
          <a:p>
            <a:r>
              <a:rPr lang="zh-CN" altLang="en-US" dirty="0"/>
              <a:t>时间盒 </a:t>
            </a:r>
            <a:r>
              <a:rPr altLang="zh-CN" dirty="0"/>
              <a:t>Time box</a:t>
            </a:r>
          </a:p>
        </p:txBody>
      </p:sp>
      <p:sp>
        <p:nvSpPr>
          <p:cNvPr id="38915" name="Rectangle 3"/>
          <p:cNvSpPr>
            <a:spLocks noGrp="1"/>
          </p:cNvSpPr>
          <p:nvPr>
            <p:ph type="body" idx="4294967295"/>
          </p:nvPr>
        </p:nvSpPr>
        <p:spPr/>
        <p:txBody>
          <a:bodyPr/>
          <a:lstStyle/>
          <a:p>
            <a:r>
              <a:rPr lang="en-US" altLang="zh-CN" dirty="0"/>
              <a:t>Content is the only variant </a:t>
            </a:r>
            <a:r>
              <a:rPr lang="zh-CN" altLang="en-US" dirty="0"/>
              <a:t>固定的盒子，变化的内容</a:t>
            </a:r>
            <a:endParaRPr lang="en-US" altLang="zh-CN" dirty="0"/>
          </a:p>
          <a:p>
            <a:pPr lvl="1"/>
            <a:r>
              <a:rPr lang="en-US" altLang="zh-CN" dirty="0"/>
              <a:t>Fit the content into the time box</a:t>
            </a:r>
          </a:p>
          <a:p>
            <a:r>
              <a:rPr lang="en-US" altLang="zh-CN" dirty="0">
                <a:latin typeface="Tahoma" pitchFamily="34" charset="0"/>
                <a:ea typeface="宋体" pitchFamily="2" charset="-122"/>
              </a:rPr>
              <a:t>Cadence for the development </a:t>
            </a:r>
            <a:r>
              <a:rPr lang="zh-CN" altLang="en-US" dirty="0"/>
              <a:t>开发的“节奏”</a:t>
            </a:r>
            <a:endParaRPr lang="en-US" altLang="zh-CN" dirty="0"/>
          </a:p>
          <a:p>
            <a:r>
              <a:rPr lang="en-US" altLang="zh-CN" dirty="0">
                <a:latin typeface="Tahoma" pitchFamily="34" charset="0"/>
                <a:ea typeface="宋体" pitchFamily="2" charset="-122"/>
              </a:rPr>
              <a:t>Avoid students symptom </a:t>
            </a:r>
            <a:r>
              <a:rPr lang="zh-CN" altLang="en-US" dirty="0"/>
              <a:t>避免“临时抱佛脚”</a:t>
            </a:r>
            <a:endParaRPr lang="en-US" altLang="zh-CN" dirty="0"/>
          </a:p>
          <a:p>
            <a:r>
              <a:rPr lang="en-US" altLang="zh-CN" dirty="0">
                <a:latin typeface="Tahoma" pitchFamily="34" charset="0"/>
                <a:ea typeface="宋体" pitchFamily="2" charset="-122"/>
              </a:rPr>
              <a:t>Force expose of issues </a:t>
            </a:r>
            <a:r>
              <a:rPr lang="zh-CN" altLang="en-US" dirty="0"/>
              <a:t>“掀开地毯”</a:t>
            </a:r>
            <a:endParaRPr lang="en-US" altLang="zh-CN" dirty="0"/>
          </a:p>
          <a:p>
            <a:r>
              <a:rPr lang="en-US" altLang="zh-CN" dirty="0">
                <a:latin typeface="Tahoma" pitchFamily="34" charset="0"/>
                <a:ea typeface="宋体" pitchFamily="2" charset="-122"/>
              </a:rPr>
              <a:t>Keep focus on limited items for one sprint </a:t>
            </a:r>
            <a:r>
              <a:rPr lang="zh-CN" altLang="en-US" dirty="0"/>
              <a:t>聚焦</a:t>
            </a:r>
            <a:r>
              <a:rPr lang="en-US" altLang="zh-CN" dirty="0">
                <a:latin typeface="Tahoma" pitchFamily="34" charset="0"/>
                <a:ea typeface="宋体" pitchFamily="2" charset="-122"/>
              </a:rPr>
              <a:t> </a:t>
            </a:r>
          </a:p>
        </p:txBody>
      </p:sp>
    </p:spTree>
    <p:extLst>
      <p:ext uri="{BB962C8B-B14F-4D97-AF65-F5344CB8AC3E}">
        <p14:creationId xmlns:p14="http://schemas.microsoft.com/office/powerpoint/2010/main" val="12243671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7C879DF-0A6D-4B88-96DC-3E8F414D7AFA}"/>
              </a:ext>
            </a:extLst>
          </p:cNvPr>
          <p:cNvSpPr>
            <a:spLocks noGrp="1"/>
          </p:cNvSpPr>
          <p:nvPr>
            <p:ph type="title"/>
          </p:nvPr>
        </p:nvSpPr>
        <p:spPr/>
        <p:txBody>
          <a:bodyPr/>
          <a:lstStyle/>
          <a:p>
            <a:r>
              <a:rPr lang="zh-CN" altLang="en-US" dirty="0"/>
              <a:t>软件质量与软件过程</a:t>
            </a:r>
          </a:p>
        </p:txBody>
      </p:sp>
      <p:sp>
        <p:nvSpPr>
          <p:cNvPr id="3" name="内容占位符 2">
            <a:extLst>
              <a:ext uri="{FF2B5EF4-FFF2-40B4-BE49-F238E27FC236}">
                <a16:creationId xmlns:a16="http://schemas.microsoft.com/office/drawing/2014/main" id="{A0DA7468-1DD7-48DC-BDA6-F215D914195B}"/>
              </a:ext>
            </a:extLst>
          </p:cNvPr>
          <p:cNvSpPr>
            <a:spLocks noGrp="1"/>
          </p:cNvSpPr>
          <p:nvPr>
            <p:ph idx="1"/>
          </p:nvPr>
        </p:nvSpPr>
        <p:spPr/>
        <p:txBody>
          <a:bodyPr/>
          <a:lstStyle/>
          <a:p>
            <a:r>
              <a:rPr lang="zh-CN" altLang="en-US" dirty="0"/>
              <a:t>庞大的软件项目深陷于“焦油坑”无法脱身</a:t>
            </a:r>
            <a:endParaRPr lang="en-US" altLang="zh-CN" dirty="0"/>
          </a:p>
          <a:p>
            <a:pPr lvl="1"/>
            <a:r>
              <a:rPr lang="zh-CN" altLang="en-US" dirty="0"/>
              <a:t>软件质量差、项目超期、预算超支、客户不满</a:t>
            </a:r>
            <a:endParaRPr lang="en-US" altLang="zh-CN" dirty="0"/>
          </a:p>
          <a:p>
            <a:pPr marL="457200" lvl="1" indent="0">
              <a:buNone/>
            </a:pPr>
            <a:endParaRPr lang="en-US" altLang="zh-CN" dirty="0"/>
          </a:p>
        </p:txBody>
      </p:sp>
      <p:pic>
        <p:nvPicPr>
          <p:cNvPr id="4" name="Picture 5">
            <a:extLst>
              <a:ext uri="{FF2B5EF4-FFF2-40B4-BE49-F238E27FC236}">
                <a16:creationId xmlns:a16="http://schemas.microsoft.com/office/drawing/2014/main" id="{0FB15CA3-3755-4F9B-8E15-A18733F283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0831" y="2731796"/>
            <a:ext cx="8542338" cy="3443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文本框 4">
            <a:extLst>
              <a:ext uri="{FF2B5EF4-FFF2-40B4-BE49-F238E27FC236}">
                <a16:creationId xmlns:a16="http://schemas.microsoft.com/office/drawing/2014/main" id="{2E643C96-0920-420A-8CF2-D838E1254858}"/>
              </a:ext>
            </a:extLst>
          </p:cNvPr>
          <p:cNvSpPr txBox="1"/>
          <p:nvPr/>
        </p:nvSpPr>
        <p:spPr>
          <a:xfrm>
            <a:off x="6525928" y="6231393"/>
            <a:ext cx="2379177" cy="276999"/>
          </a:xfrm>
          <a:prstGeom prst="rect">
            <a:avLst/>
          </a:prstGeom>
          <a:noFill/>
        </p:spPr>
        <p:txBody>
          <a:bodyPr wrap="none" rtlCol="0">
            <a:spAutoFit/>
          </a:bodyPr>
          <a:lstStyle/>
          <a:p>
            <a:r>
              <a:rPr lang="en-US" altLang="zh-CN" sz="1200" dirty="0"/>
              <a:t>* From </a:t>
            </a:r>
            <a:r>
              <a:rPr lang="en-US" altLang="zh-CN" sz="1200" i="1" dirty="0"/>
              <a:t>The Mythical Man-Month</a:t>
            </a:r>
            <a:endParaRPr lang="zh-CN" altLang="en-US" sz="1200" i="1" dirty="0"/>
          </a:p>
        </p:txBody>
      </p:sp>
      <p:sp>
        <p:nvSpPr>
          <p:cNvPr id="6" name="文本框 5">
            <a:extLst>
              <a:ext uri="{FF2B5EF4-FFF2-40B4-BE49-F238E27FC236}">
                <a16:creationId xmlns:a16="http://schemas.microsoft.com/office/drawing/2014/main" id="{7334F82A-AE62-4DA5-B685-84A30B88F1DA}"/>
              </a:ext>
            </a:extLst>
          </p:cNvPr>
          <p:cNvSpPr txBox="1"/>
          <p:nvPr/>
        </p:nvSpPr>
        <p:spPr>
          <a:xfrm>
            <a:off x="5765074" y="2085465"/>
            <a:ext cx="2246811" cy="646331"/>
          </a:xfrm>
          <a:prstGeom prst="rect">
            <a:avLst/>
          </a:prstGeom>
          <a:noFill/>
        </p:spPr>
        <p:txBody>
          <a:bodyPr wrap="square" rtlCol="0">
            <a:spAutoFit/>
          </a:bodyPr>
          <a:lstStyle/>
          <a:p>
            <a:pPr algn="ctr"/>
            <a:r>
              <a:rPr lang="zh-CN" altLang="en-US" sz="3600" dirty="0">
                <a:solidFill>
                  <a:srgbClr val="FF0000"/>
                </a:solidFill>
                <a:latin typeface="微软雅黑" panose="020B0503020204020204" pitchFamily="34" charset="-122"/>
                <a:ea typeface="微软雅黑" panose="020B0503020204020204" pitchFamily="34" charset="-122"/>
              </a:rPr>
              <a:t>为什么？</a:t>
            </a:r>
          </a:p>
        </p:txBody>
      </p:sp>
    </p:spTree>
    <p:extLst>
      <p:ext uri="{BB962C8B-B14F-4D97-AF65-F5344CB8AC3E}">
        <p14:creationId xmlns:p14="http://schemas.microsoft.com/office/powerpoint/2010/main" val="29587296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p:cNvSpPr>
          <p:nvPr>
            <p:ph type="title" idx="4294967295"/>
          </p:nvPr>
        </p:nvSpPr>
        <p:spPr/>
        <p:txBody>
          <a:bodyPr/>
          <a:lstStyle/>
          <a:p>
            <a:r>
              <a:rPr lang="zh-CN" altLang="en-US" dirty="0"/>
              <a:t>潜在的可交付产品</a:t>
            </a:r>
            <a:r>
              <a:rPr lang="zh-CN" altLang="en-US" b="1" dirty="0"/>
              <a:t>增量</a:t>
            </a:r>
            <a:r>
              <a:rPr altLang="zh-CN" dirty="0"/>
              <a:t>PSPI</a:t>
            </a:r>
          </a:p>
        </p:txBody>
      </p:sp>
      <p:sp>
        <p:nvSpPr>
          <p:cNvPr id="40963" name="Rectangle 3"/>
          <p:cNvSpPr>
            <a:spLocks noGrp="1"/>
          </p:cNvSpPr>
          <p:nvPr>
            <p:ph type="body" idx="4294967295"/>
          </p:nvPr>
        </p:nvSpPr>
        <p:spPr/>
        <p:txBody>
          <a:bodyPr/>
          <a:lstStyle/>
          <a:p>
            <a:r>
              <a:rPr lang="en-US" altLang="zh-CN" b="1" dirty="0">
                <a:latin typeface="Tahoma" pitchFamily="34" charset="0"/>
                <a:ea typeface="宋体" pitchFamily="2" charset="-122"/>
              </a:rPr>
              <a:t>Deep implications </a:t>
            </a:r>
            <a:r>
              <a:rPr lang="en-US" altLang="zh-CN" dirty="0">
                <a:latin typeface="Tahoma" pitchFamily="34" charset="0"/>
                <a:ea typeface="宋体" pitchFamily="2" charset="-122"/>
              </a:rPr>
              <a:t>for business flexibility</a:t>
            </a:r>
          </a:p>
          <a:p>
            <a:pPr lvl="1"/>
            <a:r>
              <a:rPr lang="en-US" altLang="zh-CN" dirty="0">
                <a:latin typeface="Tahoma" pitchFamily="34" charset="0"/>
                <a:ea typeface="宋体" pitchFamily="2" charset="-122"/>
              </a:rPr>
              <a:t>Response as needed</a:t>
            </a:r>
          </a:p>
          <a:p>
            <a:pPr lvl="1"/>
            <a:r>
              <a:rPr lang="en-US" altLang="zh-CN" dirty="0">
                <a:latin typeface="Tahoma" pitchFamily="34" charset="0"/>
                <a:ea typeface="宋体" pitchFamily="2" charset="-122"/>
              </a:rPr>
              <a:t>Different minimum viable products (MVP) for different customers</a:t>
            </a:r>
          </a:p>
          <a:p>
            <a:r>
              <a:rPr lang="en-US" altLang="zh-CN" dirty="0">
                <a:latin typeface="Tahoma" pitchFamily="34" charset="0"/>
                <a:ea typeface="宋体" pitchFamily="2" charset="-122"/>
              </a:rPr>
              <a:t>Increased </a:t>
            </a:r>
            <a:r>
              <a:rPr lang="en-US" altLang="zh-CN" b="1" dirty="0">
                <a:latin typeface="Tahoma" pitchFamily="34" charset="0"/>
                <a:ea typeface="宋体" pitchFamily="2" charset="-122"/>
              </a:rPr>
              <a:t>real </a:t>
            </a:r>
            <a:r>
              <a:rPr lang="en-US" altLang="zh-CN" dirty="0">
                <a:latin typeface="Tahoma" pitchFamily="34" charset="0"/>
                <a:ea typeface="宋体" pitchFamily="2" charset="-122"/>
              </a:rPr>
              <a:t>visibility and predictability</a:t>
            </a:r>
          </a:p>
          <a:p>
            <a:r>
              <a:rPr lang="en-US" altLang="zh-CN" b="1" dirty="0">
                <a:latin typeface="Tahoma" pitchFamily="34" charset="0"/>
                <a:ea typeface="宋体" pitchFamily="2" charset="-122"/>
              </a:rPr>
              <a:t>Full</a:t>
            </a:r>
            <a:r>
              <a:rPr lang="en-US" altLang="zh-CN" dirty="0">
                <a:latin typeface="Tahoma" pitchFamily="34" charset="0"/>
                <a:ea typeface="宋体" pitchFamily="2" charset="-122"/>
              </a:rPr>
              <a:t> cycle feedback</a:t>
            </a:r>
          </a:p>
          <a:p>
            <a:r>
              <a:rPr lang="en-US" altLang="zh-CN" b="1" dirty="0">
                <a:latin typeface="Tahoma" pitchFamily="34" charset="0"/>
                <a:ea typeface="宋体" pitchFamily="2" charset="-122"/>
              </a:rPr>
              <a:t>Fail earlier</a:t>
            </a:r>
            <a:r>
              <a:rPr lang="en-US" altLang="zh-CN" dirty="0">
                <a:latin typeface="Tahoma" pitchFamily="34" charset="0"/>
                <a:ea typeface="宋体" pitchFamily="2" charset="-122"/>
              </a:rPr>
              <a:t>, attack the risk before it attacks us</a:t>
            </a:r>
          </a:p>
        </p:txBody>
      </p:sp>
    </p:spTree>
    <p:extLst>
      <p:ext uri="{BB962C8B-B14F-4D97-AF65-F5344CB8AC3E}">
        <p14:creationId xmlns:p14="http://schemas.microsoft.com/office/powerpoint/2010/main" val="39604012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51"/>
          <p:cNvSpPr>
            <a:spLocks noGrp="1"/>
          </p:cNvSpPr>
          <p:nvPr>
            <p:ph type="title" idx="4294967295"/>
          </p:nvPr>
        </p:nvSpPr>
        <p:spPr>
          <a:xfrm>
            <a:off x="243841" y="31690"/>
            <a:ext cx="8830490" cy="700147"/>
          </a:xfrm>
        </p:spPr>
        <p:txBody>
          <a:bodyPr/>
          <a:lstStyle/>
          <a:p>
            <a:r>
              <a:rPr lang="zh-CN" altLang="en-US" dirty="0"/>
              <a:t>演进式开发</a:t>
            </a:r>
            <a:r>
              <a:rPr altLang="zh-CN" dirty="0"/>
              <a:t>Adaptive development</a:t>
            </a:r>
          </a:p>
        </p:txBody>
      </p:sp>
      <p:sp>
        <p:nvSpPr>
          <p:cNvPr id="41987" name="Rectangle 5"/>
          <p:cNvSpPr>
            <a:spLocks noChangeArrowheads="1"/>
          </p:cNvSpPr>
          <p:nvPr/>
        </p:nvSpPr>
        <p:spPr bwMode="auto">
          <a:xfrm>
            <a:off x="1238250" y="1714500"/>
            <a:ext cx="766763" cy="1376363"/>
          </a:xfrm>
          <a:prstGeom prst="rect">
            <a:avLst/>
          </a:prstGeom>
          <a:solidFill>
            <a:schemeClr val="accent1"/>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sz="2400"/>
              <a:t>A</a:t>
            </a:r>
          </a:p>
          <a:p>
            <a:r>
              <a:rPr lang="en-US" altLang="zh-CN" sz="2400"/>
              <a:t>B</a:t>
            </a:r>
          </a:p>
        </p:txBody>
      </p:sp>
      <p:sp>
        <p:nvSpPr>
          <p:cNvPr id="41988" name="Rectangle 6"/>
          <p:cNvSpPr>
            <a:spLocks noChangeArrowheads="1"/>
          </p:cNvSpPr>
          <p:nvPr/>
        </p:nvSpPr>
        <p:spPr bwMode="auto">
          <a:xfrm>
            <a:off x="2155825" y="1714500"/>
            <a:ext cx="766763" cy="1376363"/>
          </a:xfrm>
          <a:prstGeom prst="rect">
            <a:avLst/>
          </a:prstGeom>
          <a:solidFill>
            <a:schemeClr val="accent1"/>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sz="2400">
                <a:solidFill>
                  <a:srgbClr val="AA9C8F"/>
                </a:solidFill>
              </a:rPr>
              <a:t>C</a:t>
            </a:r>
          </a:p>
          <a:p>
            <a:r>
              <a:rPr lang="en-US" altLang="zh-CN" sz="2400">
                <a:solidFill>
                  <a:srgbClr val="AA9C8F"/>
                </a:solidFill>
              </a:rPr>
              <a:t>D</a:t>
            </a:r>
          </a:p>
          <a:p>
            <a:r>
              <a:rPr lang="en-US" altLang="zh-CN" sz="2400">
                <a:solidFill>
                  <a:srgbClr val="AA9C8F"/>
                </a:solidFill>
              </a:rPr>
              <a:t>E</a:t>
            </a:r>
          </a:p>
        </p:txBody>
      </p:sp>
      <p:sp>
        <p:nvSpPr>
          <p:cNvPr id="41989" name="Rectangle 7"/>
          <p:cNvSpPr>
            <a:spLocks noChangeArrowheads="1"/>
          </p:cNvSpPr>
          <p:nvPr/>
        </p:nvSpPr>
        <p:spPr bwMode="auto">
          <a:xfrm>
            <a:off x="3086100" y="1714500"/>
            <a:ext cx="766763" cy="1376363"/>
          </a:xfrm>
          <a:prstGeom prst="rect">
            <a:avLst/>
          </a:prstGeom>
          <a:solidFill>
            <a:schemeClr val="accent1"/>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zh-CN" sz="2400"/>
          </a:p>
        </p:txBody>
      </p:sp>
      <p:sp>
        <p:nvSpPr>
          <p:cNvPr id="41990" name="Rectangle 8"/>
          <p:cNvSpPr>
            <a:spLocks noChangeArrowheads="1"/>
          </p:cNvSpPr>
          <p:nvPr/>
        </p:nvSpPr>
        <p:spPr bwMode="auto">
          <a:xfrm>
            <a:off x="4005263" y="1714500"/>
            <a:ext cx="766762" cy="1376363"/>
          </a:xfrm>
          <a:prstGeom prst="rect">
            <a:avLst/>
          </a:prstGeom>
          <a:solidFill>
            <a:schemeClr val="accent1"/>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zh-CN" sz="2400"/>
          </a:p>
        </p:txBody>
      </p:sp>
      <p:sp>
        <p:nvSpPr>
          <p:cNvPr id="41991" name="Rectangle 9"/>
          <p:cNvSpPr>
            <a:spLocks noChangeArrowheads="1"/>
          </p:cNvSpPr>
          <p:nvPr/>
        </p:nvSpPr>
        <p:spPr bwMode="auto">
          <a:xfrm>
            <a:off x="4921250" y="1714500"/>
            <a:ext cx="766763" cy="1376363"/>
          </a:xfrm>
          <a:prstGeom prst="rect">
            <a:avLst/>
          </a:prstGeom>
          <a:solidFill>
            <a:schemeClr val="accent1"/>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zh-CN" sz="2400"/>
          </a:p>
        </p:txBody>
      </p:sp>
      <p:sp>
        <p:nvSpPr>
          <p:cNvPr id="41992" name="Rectangle 10"/>
          <p:cNvSpPr>
            <a:spLocks noChangeArrowheads="1"/>
          </p:cNvSpPr>
          <p:nvPr/>
        </p:nvSpPr>
        <p:spPr bwMode="auto">
          <a:xfrm>
            <a:off x="5873750" y="1714500"/>
            <a:ext cx="766763" cy="1376363"/>
          </a:xfrm>
          <a:prstGeom prst="rect">
            <a:avLst/>
          </a:prstGeom>
          <a:solidFill>
            <a:schemeClr val="accent1"/>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zh-CN" sz="2400"/>
          </a:p>
        </p:txBody>
      </p:sp>
      <p:sp>
        <p:nvSpPr>
          <p:cNvPr id="41993" name="Rectangle 11"/>
          <p:cNvSpPr>
            <a:spLocks noChangeArrowheads="1"/>
          </p:cNvSpPr>
          <p:nvPr/>
        </p:nvSpPr>
        <p:spPr bwMode="auto">
          <a:xfrm>
            <a:off x="304800" y="1714500"/>
            <a:ext cx="601663" cy="1376363"/>
          </a:xfrm>
          <a:prstGeom prst="rect">
            <a:avLst/>
          </a:prstGeom>
          <a:solidFill>
            <a:schemeClr val="folHlink"/>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a:t>Plan</a:t>
            </a:r>
          </a:p>
        </p:txBody>
      </p:sp>
      <p:graphicFrame>
        <p:nvGraphicFramePr>
          <p:cNvPr id="420947" name="Group 83"/>
          <p:cNvGraphicFramePr>
            <a:graphicFrameLocks noGrp="1"/>
          </p:cNvGraphicFramePr>
          <p:nvPr>
            <p:ph idx="4294967295"/>
          </p:nvPr>
        </p:nvGraphicFramePr>
        <p:xfrm>
          <a:off x="6913563" y="1731963"/>
          <a:ext cx="2033587" cy="4195762"/>
        </p:xfrm>
        <a:graphic>
          <a:graphicData uri="http://schemas.openxmlformats.org/drawingml/2006/table">
            <a:tbl>
              <a:tblPr/>
              <a:tblGrid>
                <a:gridCol w="1017587">
                  <a:extLst>
                    <a:ext uri="{9D8B030D-6E8A-4147-A177-3AD203B41FA5}">
                      <a16:colId xmlns:a16="http://schemas.microsoft.com/office/drawing/2014/main" val="20000"/>
                    </a:ext>
                  </a:extLst>
                </a:gridCol>
                <a:gridCol w="1016000">
                  <a:extLst>
                    <a:ext uri="{9D8B030D-6E8A-4147-A177-3AD203B41FA5}">
                      <a16:colId xmlns:a16="http://schemas.microsoft.com/office/drawing/2014/main" val="20001"/>
                    </a:ext>
                  </a:extLst>
                </a:gridCol>
              </a:tblGrid>
              <a:tr h="282596">
                <a:tc>
                  <a:txBody>
                    <a:bodyPr/>
                    <a:lstStyle/>
                    <a:p>
                      <a:pPr marL="0" marR="0" lvl="0" indent="0" algn="l" defTabSz="914400" rtl="0" eaLnBrk="0" fontAlgn="base" latinLnBrk="0" hangingPunct="0">
                        <a:lnSpc>
                          <a:spcPct val="100000"/>
                        </a:lnSpc>
                        <a:spcBef>
                          <a:spcPct val="20000"/>
                        </a:spcBef>
                        <a:spcAft>
                          <a:spcPct val="30000"/>
                        </a:spcAft>
                        <a:buClr>
                          <a:srgbClr val="6639B7"/>
                        </a:buClr>
                        <a:buSzTx/>
                        <a:buFont typeface="Arial" pitchFamily="34" charset="0"/>
                        <a:buNone/>
                        <a:tabLst/>
                      </a:pPr>
                      <a:r>
                        <a:rPr kumimoji="0" lang="en-US" altLang="zh-CN" sz="1200" b="0" i="0" u="none" strike="noStrike" cap="none" normalizeH="0" baseline="0">
                          <a:ln>
                            <a:noFill/>
                          </a:ln>
                          <a:solidFill>
                            <a:srgbClr val="404040"/>
                          </a:solidFill>
                          <a:effectLst/>
                          <a:latin typeface="Tahoma" pitchFamily="34" charset="0"/>
                          <a:ea typeface="宋体" pitchFamily="2" charset="-122"/>
                        </a:rPr>
                        <a:t>item</a:t>
                      </a:r>
                    </a:p>
                  </a:txBody>
                  <a:tcPr marT="45723" marB="4572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30000"/>
                        </a:spcAft>
                        <a:buClr>
                          <a:srgbClr val="6639B7"/>
                        </a:buClr>
                        <a:buSzTx/>
                        <a:buFont typeface="Arial" pitchFamily="34" charset="0"/>
                        <a:buNone/>
                        <a:tabLst/>
                      </a:pPr>
                      <a:r>
                        <a:rPr kumimoji="0" lang="en-US" altLang="zh-CN" sz="1200" b="0" i="0" u="none" strike="noStrike" cap="none" normalizeH="0" baseline="0">
                          <a:ln>
                            <a:noFill/>
                          </a:ln>
                          <a:solidFill>
                            <a:srgbClr val="404040"/>
                          </a:solidFill>
                          <a:effectLst/>
                          <a:latin typeface="Tahoma" pitchFamily="34" charset="0"/>
                          <a:ea typeface="宋体" pitchFamily="2" charset="-122"/>
                        </a:rPr>
                        <a:t>Status</a:t>
                      </a:r>
                    </a:p>
                  </a:txBody>
                  <a:tcPr marT="45723" marB="4572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84184">
                <a:tc>
                  <a:txBody>
                    <a:bodyPr/>
                    <a:lstStyle/>
                    <a:p>
                      <a:pPr marL="0" marR="0" lvl="0" indent="0" algn="l" defTabSz="914400" rtl="0" eaLnBrk="0" fontAlgn="base" latinLnBrk="0" hangingPunct="0">
                        <a:lnSpc>
                          <a:spcPct val="100000"/>
                        </a:lnSpc>
                        <a:spcBef>
                          <a:spcPct val="20000"/>
                        </a:spcBef>
                        <a:spcAft>
                          <a:spcPct val="30000"/>
                        </a:spcAft>
                        <a:buClr>
                          <a:srgbClr val="6639B7"/>
                        </a:buClr>
                        <a:buSzTx/>
                        <a:buFont typeface="Arial" pitchFamily="34" charset="0"/>
                        <a:buNone/>
                        <a:tabLst/>
                      </a:pPr>
                      <a:r>
                        <a:rPr kumimoji="0" lang="en-US" altLang="zh-CN" sz="1200" b="0" i="0" u="none" strike="noStrike" cap="none" normalizeH="0" baseline="0">
                          <a:ln>
                            <a:noFill/>
                          </a:ln>
                          <a:solidFill>
                            <a:srgbClr val="404040"/>
                          </a:solidFill>
                          <a:effectLst/>
                          <a:latin typeface="Tahoma" pitchFamily="34" charset="0"/>
                          <a:ea typeface="宋体" pitchFamily="2" charset="-122"/>
                        </a:rPr>
                        <a:t>A</a:t>
                      </a:r>
                    </a:p>
                  </a:txBody>
                  <a:tcPr marT="45723" marB="4572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0" marR="0" lvl="0" indent="0" algn="l" defTabSz="914400" rtl="0" eaLnBrk="0" fontAlgn="base" latinLnBrk="0" hangingPunct="0">
                        <a:lnSpc>
                          <a:spcPct val="100000"/>
                        </a:lnSpc>
                        <a:spcBef>
                          <a:spcPct val="20000"/>
                        </a:spcBef>
                        <a:spcAft>
                          <a:spcPct val="30000"/>
                        </a:spcAft>
                        <a:buClr>
                          <a:srgbClr val="6639B7"/>
                        </a:buClr>
                        <a:buSzTx/>
                        <a:buFont typeface="Arial" pitchFamily="34" charset="0"/>
                        <a:buNone/>
                        <a:tabLst/>
                      </a:pPr>
                      <a:r>
                        <a:rPr kumimoji="0" lang="en-US" altLang="zh-CN" sz="1200" b="0" i="0" u="none" strike="noStrike" cap="none" normalizeH="0" baseline="0">
                          <a:ln>
                            <a:noFill/>
                          </a:ln>
                          <a:solidFill>
                            <a:srgbClr val="404040"/>
                          </a:solidFill>
                          <a:effectLst/>
                          <a:latin typeface="Tahoma" pitchFamily="34" charset="0"/>
                          <a:ea typeface="宋体" pitchFamily="2" charset="-122"/>
                        </a:rPr>
                        <a:t>On-going</a:t>
                      </a:r>
                    </a:p>
                  </a:txBody>
                  <a:tcPr marT="45723" marB="4572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extLst>
                  <a:ext uri="{0D108BD9-81ED-4DB2-BD59-A6C34878D82A}">
                    <a16:rowId xmlns:a16="http://schemas.microsoft.com/office/drawing/2014/main" val="10001"/>
                  </a:ext>
                </a:extLst>
              </a:tr>
              <a:tr h="282596">
                <a:tc>
                  <a:txBody>
                    <a:bodyPr/>
                    <a:lstStyle/>
                    <a:p>
                      <a:pPr marL="0" marR="0" lvl="0" indent="0" algn="l" defTabSz="914400" rtl="0" eaLnBrk="0" fontAlgn="base" latinLnBrk="0" hangingPunct="0">
                        <a:lnSpc>
                          <a:spcPct val="100000"/>
                        </a:lnSpc>
                        <a:spcBef>
                          <a:spcPct val="20000"/>
                        </a:spcBef>
                        <a:spcAft>
                          <a:spcPct val="30000"/>
                        </a:spcAft>
                        <a:buClr>
                          <a:srgbClr val="6639B7"/>
                        </a:buClr>
                        <a:buSzTx/>
                        <a:buFont typeface="Arial" pitchFamily="34" charset="0"/>
                        <a:buNone/>
                        <a:tabLst/>
                      </a:pPr>
                      <a:r>
                        <a:rPr kumimoji="0" lang="en-US" altLang="zh-CN" sz="1200" b="0" i="0" u="none" strike="noStrike" cap="none" normalizeH="0" baseline="0">
                          <a:ln>
                            <a:noFill/>
                          </a:ln>
                          <a:solidFill>
                            <a:srgbClr val="404040"/>
                          </a:solidFill>
                          <a:effectLst/>
                          <a:latin typeface="Tahoma" pitchFamily="34" charset="0"/>
                          <a:ea typeface="宋体" pitchFamily="2" charset="-122"/>
                        </a:rPr>
                        <a:t>B</a:t>
                      </a:r>
                    </a:p>
                  </a:txBody>
                  <a:tcPr marT="45723" marB="4572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0" marR="0" lvl="0" indent="0" algn="l" defTabSz="914400" rtl="0" eaLnBrk="0" fontAlgn="base" latinLnBrk="0" hangingPunct="0">
                        <a:lnSpc>
                          <a:spcPct val="100000"/>
                        </a:lnSpc>
                        <a:spcBef>
                          <a:spcPct val="20000"/>
                        </a:spcBef>
                        <a:spcAft>
                          <a:spcPct val="30000"/>
                        </a:spcAft>
                        <a:buClr>
                          <a:srgbClr val="6639B7"/>
                        </a:buClr>
                        <a:buSzTx/>
                        <a:buFont typeface="Arial" pitchFamily="34" charset="0"/>
                        <a:buNone/>
                        <a:tabLst/>
                      </a:pPr>
                      <a:r>
                        <a:rPr kumimoji="0" lang="en-US" altLang="zh-CN" sz="1200" b="0" i="0" u="none" strike="noStrike" cap="none" normalizeH="0" baseline="0">
                          <a:ln>
                            <a:noFill/>
                          </a:ln>
                          <a:solidFill>
                            <a:srgbClr val="404040"/>
                          </a:solidFill>
                          <a:effectLst/>
                          <a:latin typeface="Tahoma" pitchFamily="34" charset="0"/>
                          <a:ea typeface="宋体" pitchFamily="2" charset="-122"/>
                        </a:rPr>
                        <a:t>On-going</a:t>
                      </a:r>
                    </a:p>
                  </a:txBody>
                  <a:tcPr marT="45723" marB="4572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extLst>
                  <a:ext uri="{0D108BD9-81ED-4DB2-BD59-A6C34878D82A}">
                    <a16:rowId xmlns:a16="http://schemas.microsoft.com/office/drawing/2014/main" val="10002"/>
                  </a:ext>
                </a:extLst>
              </a:tr>
              <a:tr h="282596">
                <a:tc>
                  <a:txBody>
                    <a:bodyPr/>
                    <a:lstStyle/>
                    <a:p>
                      <a:pPr marL="0" marR="0" lvl="0" indent="0" algn="l" defTabSz="914400" rtl="0" eaLnBrk="0" fontAlgn="base" latinLnBrk="0" hangingPunct="0">
                        <a:lnSpc>
                          <a:spcPct val="100000"/>
                        </a:lnSpc>
                        <a:spcBef>
                          <a:spcPct val="20000"/>
                        </a:spcBef>
                        <a:spcAft>
                          <a:spcPct val="30000"/>
                        </a:spcAft>
                        <a:buClr>
                          <a:srgbClr val="6639B7"/>
                        </a:buClr>
                        <a:buSzTx/>
                        <a:buFont typeface="Arial" pitchFamily="34" charset="0"/>
                        <a:buNone/>
                        <a:tabLst/>
                      </a:pPr>
                      <a:r>
                        <a:rPr kumimoji="0" lang="en-US" altLang="zh-CN" sz="1200" b="0" i="0" u="none" strike="noStrike" cap="none" normalizeH="0" baseline="0">
                          <a:ln>
                            <a:noFill/>
                          </a:ln>
                          <a:solidFill>
                            <a:srgbClr val="404040"/>
                          </a:solidFill>
                          <a:effectLst/>
                          <a:latin typeface="Tahoma" pitchFamily="34" charset="0"/>
                          <a:ea typeface="宋体" pitchFamily="2" charset="-122"/>
                        </a:rPr>
                        <a:t>C</a:t>
                      </a:r>
                    </a:p>
                  </a:txBody>
                  <a:tcPr marT="45723" marB="4572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30000"/>
                        </a:spcAft>
                        <a:buClr>
                          <a:srgbClr val="6639B7"/>
                        </a:buClr>
                        <a:buSzTx/>
                        <a:buFont typeface="Arial" pitchFamily="34" charset="0"/>
                        <a:buNone/>
                        <a:tabLst/>
                      </a:pPr>
                      <a:endParaRPr kumimoji="0" lang="zh-CN" altLang="en-US" sz="1200" b="0" i="0" u="none" strike="noStrike" cap="none" normalizeH="0" baseline="0">
                        <a:ln>
                          <a:noFill/>
                        </a:ln>
                        <a:solidFill>
                          <a:srgbClr val="404040"/>
                        </a:solidFill>
                        <a:effectLst/>
                        <a:latin typeface="Tahoma" pitchFamily="34" charset="0"/>
                        <a:ea typeface="宋体" pitchFamily="2" charset="-122"/>
                      </a:endParaRPr>
                    </a:p>
                  </a:txBody>
                  <a:tcPr marT="45723" marB="4572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84184">
                <a:tc>
                  <a:txBody>
                    <a:bodyPr/>
                    <a:lstStyle/>
                    <a:p>
                      <a:pPr marL="0" marR="0" lvl="0" indent="0" algn="l" defTabSz="914400" rtl="0" eaLnBrk="0" fontAlgn="base" latinLnBrk="0" hangingPunct="0">
                        <a:lnSpc>
                          <a:spcPct val="100000"/>
                        </a:lnSpc>
                        <a:spcBef>
                          <a:spcPct val="20000"/>
                        </a:spcBef>
                        <a:spcAft>
                          <a:spcPct val="30000"/>
                        </a:spcAft>
                        <a:buClr>
                          <a:srgbClr val="6639B7"/>
                        </a:buClr>
                        <a:buSzTx/>
                        <a:buFont typeface="Arial" pitchFamily="34" charset="0"/>
                        <a:buNone/>
                        <a:tabLst/>
                      </a:pPr>
                      <a:r>
                        <a:rPr kumimoji="0" lang="en-US" altLang="zh-CN" sz="1200" b="0" i="0" u="none" strike="noStrike" cap="none" normalizeH="0" baseline="0">
                          <a:ln>
                            <a:noFill/>
                          </a:ln>
                          <a:solidFill>
                            <a:srgbClr val="404040"/>
                          </a:solidFill>
                          <a:effectLst/>
                          <a:latin typeface="Tahoma" pitchFamily="34" charset="0"/>
                          <a:ea typeface="宋体" pitchFamily="2" charset="-122"/>
                        </a:rPr>
                        <a:t>D</a:t>
                      </a:r>
                    </a:p>
                  </a:txBody>
                  <a:tcPr marT="45723" marB="4572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30000"/>
                        </a:spcAft>
                        <a:buClr>
                          <a:srgbClr val="6639B7"/>
                        </a:buClr>
                        <a:buSzTx/>
                        <a:buFont typeface="Arial" pitchFamily="34" charset="0"/>
                        <a:buNone/>
                        <a:tabLst/>
                      </a:pPr>
                      <a:endParaRPr kumimoji="0" lang="zh-CN" altLang="en-US" sz="1200" b="0" i="0" u="none" strike="noStrike" cap="none" normalizeH="0" baseline="0">
                        <a:ln>
                          <a:noFill/>
                        </a:ln>
                        <a:solidFill>
                          <a:srgbClr val="404040"/>
                        </a:solidFill>
                        <a:effectLst/>
                        <a:latin typeface="Tahoma" pitchFamily="34" charset="0"/>
                        <a:ea typeface="宋体" pitchFamily="2" charset="-122"/>
                      </a:endParaRPr>
                    </a:p>
                  </a:txBody>
                  <a:tcPr marT="45723" marB="4572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82596">
                <a:tc>
                  <a:txBody>
                    <a:bodyPr/>
                    <a:lstStyle/>
                    <a:p>
                      <a:pPr marL="0" marR="0" lvl="0" indent="0" algn="l" defTabSz="914400" rtl="0" eaLnBrk="0" fontAlgn="base" latinLnBrk="0" hangingPunct="0">
                        <a:lnSpc>
                          <a:spcPct val="100000"/>
                        </a:lnSpc>
                        <a:spcBef>
                          <a:spcPct val="20000"/>
                        </a:spcBef>
                        <a:spcAft>
                          <a:spcPct val="30000"/>
                        </a:spcAft>
                        <a:buClr>
                          <a:srgbClr val="6639B7"/>
                        </a:buClr>
                        <a:buSzTx/>
                        <a:buFont typeface="Arial" pitchFamily="34" charset="0"/>
                        <a:buNone/>
                        <a:tabLst/>
                      </a:pPr>
                      <a:r>
                        <a:rPr kumimoji="0" lang="en-US" altLang="zh-CN" sz="1200" b="0" i="0" u="none" strike="noStrike" cap="none" normalizeH="0" baseline="0">
                          <a:ln>
                            <a:noFill/>
                          </a:ln>
                          <a:solidFill>
                            <a:srgbClr val="404040"/>
                          </a:solidFill>
                          <a:effectLst/>
                          <a:latin typeface="Tahoma" pitchFamily="34" charset="0"/>
                          <a:ea typeface="宋体" pitchFamily="2" charset="-122"/>
                        </a:rPr>
                        <a:t>E</a:t>
                      </a:r>
                    </a:p>
                  </a:txBody>
                  <a:tcPr marT="45723" marB="4572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30000"/>
                        </a:spcAft>
                        <a:buClr>
                          <a:srgbClr val="6639B7"/>
                        </a:buClr>
                        <a:buSzTx/>
                        <a:buFont typeface="Arial" pitchFamily="34" charset="0"/>
                        <a:buNone/>
                        <a:tabLst/>
                      </a:pPr>
                      <a:endParaRPr kumimoji="0" lang="zh-CN" altLang="en-US" sz="1200" b="0" i="0" u="none" strike="noStrike" cap="none" normalizeH="0" baseline="0">
                        <a:ln>
                          <a:noFill/>
                        </a:ln>
                        <a:solidFill>
                          <a:srgbClr val="404040"/>
                        </a:solidFill>
                        <a:effectLst/>
                        <a:latin typeface="Tahoma" pitchFamily="34" charset="0"/>
                        <a:ea typeface="宋体" pitchFamily="2" charset="-122"/>
                      </a:endParaRPr>
                    </a:p>
                  </a:txBody>
                  <a:tcPr marT="45723" marB="4572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84184">
                <a:tc>
                  <a:txBody>
                    <a:bodyPr/>
                    <a:lstStyle/>
                    <a:p>
                      <a:pPr marL="0" marR="0" lvl="0" indent="0" algn="l" defTabSz="914400" rtl="0" eaLnBrk="0" fontAlgn="base" latinLnBrk="0" hangingPunct="0">
                        <a:lnSpc>
                          <a:spcPct val="100000"/>
                        </a:lnSpc>
                        <a:spcBef>
                          <a:spcPct val="20000"/>
                        </a:spcBef>
                        <a:spcAft>
                          <a:spcPct val="30000"/>
                        </a:spcAft>
                        <a:buClr>
                          <a:srgbClr val="6639B7"/>
                        </a:buClr>
                        <a:buSzTx/>
                        <a:buFont typeface="Arial" pitchFamily="34" charset="0"/>
                        <a:buNone/>
                        <a:tabLst/>
                      </a:pPr>
                      <a:r>
                        <a:rPr kumimoji="0" lang="en-US" altLang="zh-CN" sz="1200" b="0" i="0" u="none" strike="noStrike" cap="none" normalizeH="0" baseline="0">
                          <a:ln>
                            <a:noFill/>
                          </a:ln>
                          <a:solidFill>
                            <a:srgbClr val="404040"/>
                          </a:solidFill>
                          <a:effectLst/>
                          <a:latin typeface="Tahoma" pitchFamily="34" charset="0"/>
                          <a:ea typeface="宋体" pitchFamily="2" charset="-122"/>
                        </a:rPr>
                        <a:t>F</a:t>
                      </a:r>
                    </a:p>
                  </a:txBody>
                  <a:tcPr marT="45723" marB="4572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30000"/>
                        </a:spcAft>
                        <a:buClr>
                          <a:srgbClr val="6639B7"/>
                        </a:buClr>
                        <a:buSzTx/>
                        <a:buFont typeface="Arial" pitchFamily="34" charset="0"/>
                        <a:buNone/>
                        <a:tabLst/>
                      </a:pPr>
                      <a:endParaRPr kumimoji="0" lang="zh-CN" altLang="en-US" sz="1200" b="0" i="0" u="none" strike="noStrike" cap="none" normalizeH="0" baseline="0">
                        <a:ln>
                          <a:noFill/>
                        </a:ln>
                        <a:solidFill>
                          <a:srgbClr val="404040"/>
                        </a:solidFill>
                        <a:effectLst/>
                        <a:latin typeface="Tahoma" pitchFamily="34" charset="0"/>
                        <a:ea typeface="宋体" pitchFamily="2" charset="-122"/>
                      </a:endParaRPr>
                    </a:p>
                  </a:txBody>
                  <a:tcPr marT="45723" marB="4572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284184">
                <a:tc>
                  <a:txBody>
                    <a:bodyPr/>
                    <a:lstStyle/>
                    <a:p>
                      <a:pPr marL="0" marR="0" lvl="0" indent="0" algn="l" defTabSz="914400" rtl="0" eaLnBrk="0" fontAlgn="base" latinLnBrk="0" hangingPunct="0">
                        <a:lnSpc>
                          <a:spcPct val="100000"/>
                        </a:lnSpc>
                        <a:spcBef>
                          <a:spcPct val="20000"/>
                        </a:spcBef>
                        <a:spcAft>
                          <a:spcPct val="30000"/>
                        </a:spcAft>
                        <a:buClr>
                          <a:srgbClr val="6639B7"/>
                        </a:buClr>
                        <a:buSzTx/>
                        <a:buFont typeface="Arial" pitchFamily="34" charset="0"/>
                        <a:buNone/>
                        <a:tabLst/>
                      </a:pPr>
                      <a:r>
                        <a:rPr kumimoji="0" lang="en-US" altLang="zh-CN" sz="1200" b="0" i="0" u="none" strike="noStrike" cap="none" normalizeH="0" baseline="0">
                          <a:ln>
                            <a:noFill/>
                          </a:ln>
                          <a:solidFill>
                            <a:srgbClr val="404040"/>
                          </a:solidFill>
                          <a:effectLst/>
                          <a:latin typeface="Tahoma" pitchFamily="34" charset="0"/>
                          <a:ea typeface="宋体" pitchFamily="2" charset="-122"/>
                        </a:rPr>
                        <a:t>G</a:t>
                      </a:r>
                    </a:p>
                  </a:txBody>
                  <a:tcPr marT="45723" marB="4572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30000"/>
                        </a:spcAft>
                        <a:buClr>
                          <a:srgbClr val="6639B7"/>
                        </a:buClr>
                        <a:buSzTx/>
                        <a:buFont typeface="Arial" pitchFamily="34" charset="0"/>
                        <a:buNone/>
                        <a:tabLst/>
                      </a:pPr>
                      <a:endParaRPr kumimoji="0" lang="zh-CN" altLang="en-US" sz="1200" b="0" i="0" u="none" strike="noStrike" cap="none" normalizeH="0" baseline="0">
                        <a:ln>
                          <a:noFill/>
                        </a:ln>
                        <a:solidFill>
                          <a:srgbClr val="404040"/>
                        </a:solidFill>
                        <a:effectLst/>
                        <a:latin typeface="Tahoma" pitchFamily="34" charset="0"/>
                        <a:ea typeface="宋体" pitchFamily="2" charset="-122"/>
                      </a:endParaRPr>
                    </a:p>
                  </a:txBody>
                  <a:tcPr marT="45723" marB="4572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282596">
                <a:tc>
                  <a:txBody>
                    <a:bodyPr/>
                    <a:lstStyle/>
                    <a:p>
                      <a:pPr marL="0" marR="0" lvl="0" indent="0" algn="l" defTabSz="914400" rtl="0" eaLnBrk="0" fontAlgn="base" latinLnBrk="0" hangingPunct="0">
                        <a:lnSpc>
                          <a:spcPct val="100000"/>
                        </a:lnSpc>
                        <a:spcBef>
                          <a:spcPct val="20000"/>
                        </a:spcBef>
                        <a:spcAft>
                          <a:spcPct val="30000"/>
                        </a:spcAft>
                        <a:buClr>
                          <a:srgbClr val="6639B7"/>
                        </a:buClr>
                        <a:buSzTx/>
                        <a:buFont typeface="Arial" pitchFamily="34" charset="0"/>
                        <a:buNone/>
                        <a:tabLst/>
                      </a:pPr>
                      <a:r>
                        <a:rPr kumimoji="0" lang="en-US" altLang="zh-CN" sz="1200" b="0" i="0" u="none" strike="noStrike" cap="none" normalizeH="0" baseline="0">
                          <a:ln>
                            <a:noFill/>
                          </a:ln>
                          <a:solidFill>
                            <a:srgbClr val="404040"/>
                          </a:solidFill>
                          <a:effectLst/>
                          <a:latin typeface="Tahoma" pitchFamily="34" charset="0"/>
                          <a:ea typeface="宋体" pitchFamily="2" charset="-122"/>
                        </a:rPr>
                        <a:t>H</a:t>
                      </a:r>
                    </a:p>
                  </a:txBody>
                  <a:tcPr marT="45723" marB="4572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30000"/>
                        </a:spcAft>
                        <a:buClr>
                          <a:srgbClr val="6639B7"/>
                        </a:buClr>
                        <a:buSzTx/>
                        <a:buFont typeface="Arial" pitchFamily="34" charset="0"/>
                        <a:buNone/>
                        <a:tabLst/>
                      </a:pPr>
                      <a:endParaRPr kumimoji="0" lang="zh-CN" altLang="en-US" sz="1200" b="0" i="0" u="none" strike="noStrike" cap="none" normalizeH="0" baseline="0">
                        <a:ln>
                          <a:noFill/>
                        </a:ln>
                        <a:solidFill>
                          <a:srgbClr val="404040"/>
                        </a:solidFill>
                        <a:effectLst/>
                        <a:latin typeface="Tahoma" pitchFamily="34" charset="0"/>
                        <a:ea typeface="宋体" pitchFamily="2" charset="-122"/>
                      </a:endParaRPr>
                    </a:p>
                  </a:txBody>
                  <a:tcPr marT="45723" marB="4572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274341">
                <a:tc>
                  <a:txBody>
                    <a:bodyPr/>
                    <a:lstStyle/>
                    <a:p>
                      <a:pPr marL="0" marR="0" lvl="0" indent="0" algn="l" defTabSz="914400" rtl="0" eaLnBrk="0" fontAlgn="base" latinLnBrk="0" hangingPunct="0">
                        <a:lnSpc>
                          <a:spcPct val="100000"/>
                        </a:lnSpc>
                        <a:spcBef>
                          <a:spcPct val="20000"/>
                        </a:spcBef>
                        <a:spcAft>
                          <a:spcPct val="30000"/>
                        </a:spcAft>
                        <a:buClr>
                          <a:srgbClr val="6639B7"/>
                        </a:buClr>
                        <a:buSzTx/>
                        <a:buFont typeface="Arial" pitchFamily="34" charset="0"/>
                        <a:buNone/>
                        <a:tabLst/>
                      </a:pPr>
                      <a:r>
                        <a:rPr kumimoji="0" lang="en-US" altLang="zh-CN" sz="1200" b="0" i="0" u="none" strike="noStrike" cap="none" normalizeH="0" baseline="0">
                          <a:ln>
                            <a:noFill/>
                          </a:ln>
                          <a:solidFill>
                            <a:srgbClr val="404040"/>
                          </a:solidFill>
                          <a:effectLst/>
                          <a:latin typeface="Tahoma" pitchFamily="34" charset="0"/>
                          <a:ea typeface="宋体" pitchFamily="2" charset="-122"/>
                        </a:rPr>
                        <a:t>I</a:t>
                      </a:r>
                    </a:p>
                  </a:txBody>
                  <a:tcPr marT="45723" marB="4572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30000"/>
                        </a:spcAft>
                        <a:buClr>
                          <a:srgbClr val="6639B7"/>
                        </a:buClr>
                        <a:buSzTx/>
                        <a:buFont typeface="Arial" pitchFamily="34" charset="0"/>
                        <a:buNone/>
                        <a:tabLst/>
                      </a:pPr>
                      <a:endParaRPr kumimoji="0" lang="zh-CN" altLang="en-US" sz="1200" b="0" i="0" u="none" strike="noStrike" cap="none" normalizeH="0" baseline="0">
                        <a:ln>
                          <a:noFill/>
                        </a:ln>
                        <a:solidFill>
                          <a:srgbClr val="404040"/>
                        </a:solidFill>
                        <a:effectLst/>
                        <a:latin typeface="Tahoma" pitchFamily="34" charset="0"/>
                        <a:ea typeface="宋体" pitchFamily="2" charset="-122"/>
                      </a:endParaRPr>
                    </a:p>
                  </a:txBody>
                  <a:tcPr marT="45723" marB="4572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274341">
                <a:tc>
                  <a:txBody>
                    <a:bodyPr/>
                    <a:lstStyle/>
                    <a:p>
                      <a:pPr marL="0" marR="0" lvl="0" indent="0" algn="l" defTabSz="914400" rtl="0" eaLnBrk="0" fontAlgn="base" latinLnBrk="0" hangingPunct="0">
                        <a:lnSpc>
                          <a:spcPct val="100000"/>
                        </a:lnSpc>
                        <a:spcBef>
                          <a:spcPct val="20000"/>
                        </a:spcBef>
                        <a:spcAft>
                          <a:spcPct val="30000"/>
                        </a:spcAft>
                        <a:buClr>
                          <a:srgbClr val="6639B7"/>
                        </a:buClr>
                        <a:buSzTx/>
                        <a:buFont typeface="Arial" pitchFamily="34" charset="0"/>
                        <a:buNone/>
                        <a:tabLst/>
                      </a:pPr>
                      <a:r>
                        <a:rPr kumimoji="0" lang="en-US" altLang="zh-CN" sz="1200" b="0" i="0" u="none" strike="noStrike" cap="none" normalizeH="0" baseline="0">
                          <a:ln>
                            <a:noFill/>
                          </a:ln>
                          <a:solidFill>
                            <a:srgbClr val="404040"/>
                          </a:solidFill>
                          <a:effectLst/>
                          <a:latin typeface="Tahoma" pitchFamily="34" charset="0"/>
                          <a:ea typeface="宋体" pitchFamily="2" charset="-122"/>
                        </a:rPr>
                        <a:t>J</a:t>
                      </a:r>
                    </a:p>
                  </a:txBody>
                  <a:tcPr marT="45723" marB="4572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30000"/>
                        </a:spcAft>
                        <a:buClr>
                          <a:srgbClr val="6639B7"/>
                        </a:buClr>
                        <a:buSzTx/>
                        <a:buFont typeface="Arial" pitchFamily="34" charset="0"/>
                        <a:buNone/>
                        <a:tabLst/>
                      </a:pPr>
                      <a:endParaRPr kumimoji="0" lang="zh-CN" altLang="en-US" sz="1200" b="0" i="0" u="none" strike="noStrike" cap="none" normalizeH="0" baseline="0">
                        <a:ln>
                          <a:noFill/>
                        </a:ln>
                        <a:solidFill>
                          <a:srgbClr val="404040"/>
                        </a:solidFill>
                        <a:effectLst/>
                        <a:latin typeface="Tahoma" pitchFamily="34" charset="0"/>
                        <a:ea typeface="宋体" pitchFamily="2" charset="-122"/>
                      </a:endParaRPr>
                    </a:p>
                  </a:txBody>
                  <a:tcPr marT="45723" marB="4572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274341">
                <a:tc>
                  <a:txBody>
                    <a:bodyPr/>
                    <a:lstStyle/>
                    <a:p>
                      <a:pPr marL="0" marR="0" lvl="0" indent="0" algn="l" defTabSz="914400" rtl="0" eaLnBrk="0" fontAlgn="base" latinLnBrk="0" hangingPunct="0">
                        <a:lnSpc>
                          <a:spcPct val="100000"/>
                        </a:lnSpc>
                        <a:spcBef>
                          <a:spcPct val="20000"/>
                        </a:spcBef>
                        <a:spcAft>
                          <a:spcPct val="30000"/>
                        </a:spcAft>
                        <a:buClr>
                          <a:srgbClr val="6639B7"/>
                        </a:buClr>
                        <a:buSzTx/>
                        <a:buFont typeface="Arial" pitchFamily="34" charset="0"/>
                        <a:buNone/>
                        <a:tabLst/>
                      </a:pPr>
                      <a:r>
                        <a:rPr kumimoji="0" lang="en-US" altLang="zh-CN" sz="1200" b="0" i="0" u="none" strike="noStrike" cap="none" normalizeH="0" baseline="0">
                          <a:ln>
                            <a:noFill/>
                          </a:ln>
                          <a:solidFill>
                            <a:srgbClr val="404040"/>
                          </a:solidFill>
                          <a:effectLst/>
                          <a:latin typeface="Tahoma" pitchFamily="34" charset="0"/>
                          <a:ea typeface="宋体" pitchFamily="2" charset="-122"/>
                        </a:rPr>
                        <a:t>K</a:t>
                      </a:r>
                    </a:p>
                  </a:txBody>
                  <a:tcPr marT="45723" marB="4572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30000"/>
                        </a:spcAft>
                        <a:buClr>
                          <a:srgbClr val="6639B7"/>
                        </a:buClr>
                        <a:buSzTx/>
                        <a:buFont typeface="Arial" pitchFamily="34" charset="0"/>
                        <a:buNone/>
                        <a:tabLst/>
                      </a:pPr>
                      <a:endParaRPr kumimoji="0" lang="zh-CN" altLang="en-US" sz="1200" b="0" i="0" u="none" strike="noStrike" cap="none" normalizeH="0" baseline="0">
                        <a:ln>
                          <a:noFill/>
                        </a:ln>
                        <a:solidFill>
                          <a:srgbClr val="404040"/>
                        </a:solidFill>
                        <a:effectLst/>
                        <a:latin typeface="Tahoma" pitchFamily="34" charset="0"/>
                        <a:ea typeface="宋体" pitchFamily="2" charset="-122"/>
                      </a:endParaRPr>
                    </a:p>
                  </a:txBody>
                  <a:tcPr marT="45723" marB="4572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r h="274341">
                <a:tc>
                  <a:txBody>
                    <a:bodyPr/>
                    <a:lstStyle/>
                    <a:p>
                      <a:pPr marL="0" marR="0" lvl="0" indent="0" algn="l" defTabSz="914400" rtl="0" eaLnBrk="0" fontAlgn="base" latinLnBrk="0" hangingPunct="0">
                        <a:lnSpc>
                          <a:spcPct val="100000"/>
                        </a:lnSpc>
                        <a:spcBef>
                          <a:spcPct val="20000"/>
                        </a:spcBef>
                        <a:spcAft>
                          <a:spcPct val="30000"/>
                        </a:spcAft>
                        <a:buClr>
                          <a:srgbClr val="6639B7"/>
                        </a:buClr>
                        <a:buSzTx/>
                        <a:buFont typeface="Arial" pitchFamily="34" charset="0"/>
                        <a:buNone/>
                        <a:tabLst/>
                      </a:pPr>
                      <a:r>
                        <a:rPr kumimoji="0" lang="en-US" altLang="zh-CN" sz="1200" b="0" i="0" u="none" strike="noStrike" cap="none" normalizeH="0" baseline="0">
                          <a:ln>
                            <a:noFill/>
                          </a:ln>
                          <a:solidFill>
                            <a:srgbClr val="404040"/>
                          </a:solidFill>
                          <a:effectLst/>
                          <a:latin typeface="Tahoma" pitchFamily="34" charset="0"/>
                          <a:ea typeface="宋体" pitchFamily="2" charset="-122"/>
                        </a:rPr>
                        <a:t>L</a:t>
                      </a:r>
                    </a:p>
                  </a:txBody>
                  <a:tcPr marT="45723" marB="4572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30000"/>
                        </a:spcAft>
                        <a:buClr>
                          <a:srgbClr val="6639B7"/>
                        </a:buClr>
                        <a:buSzTx/>
                        <a:buFont typeface="Arial" pitchFamily="34" charset="0"/>
                        <a:buNone/>
                        <a:tabLst/>
                      </a:pPr>
                      <a:endParaRPr kumimoji="0" lang="zh-CN" altLang="en-US" sz="1200" b="0" i="0" u="none" strike="noStrike" cap="none" normalizeH="0" baseline="0">
                        <a:ln>
                          <a:noFill/>
                        </a:ln>
                        <a:solidFill>
                          <a:srgbClr val="404040"/>
                        </a:solidFill>
                        <a:effectLst/>
                        <a:latin typeface="Tahoma" pitchFamily="34" charset="0"/>
                        <a:ea typeface="宋体" pitchFamily="2" charset="-122"/>
                      </a:endParaRPr>
                    </a:p>
                  </a:txBody>
                  <a:tcPr marT="45723" marB="4572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2"/>
                  </a:ext>
                </a:extLst>
              </a:tr>
              <a:tr h="274341">
                <a:tc>
                  <a:txBody>
                    <a:bodyPr/>
                    <a:lstStyle/>
                    <a:p>
                      <a:pPr marL="0" marR="0" lvl="0" indent="0" algn="l" defTabSz="914400" rtl="0" eaLnBrk="0" fontAlgn="base" latinLnBrk="0" hangingPunct="0">
                        <a:lnSpc>
                          <a:spcPct val="100000"/>
                        </a:lnSpc>
                        <a:spcBef>
                          <a:spcPct val="20000"/>
                        </a:spcBef>
                        <a:spcAft>
                          <a:spcPct val="30000"/>
                        </a:spcAft>
                        <a:buClr>
                          <a:srgbClr val="6639B7"/>
                        </a:buClr>
                        <a:buSzTx/>
                        <a:buFont typeface="Arial" pitchFamily="34" charset="0"/>
                        <a:buNone/>
                        <a:tabLst/>
                      </a:pPr>
                      <a:r>
                        <a:rPr kumimoji="0" lang="en-US" altLang="zh-CN" sz="1200" b="0" i="0" u="none" strike="noStrike" cap="none" normalizeH="0" baseline="0">
                          <a:ln>
                            <a:noFill/>
                          </a:ln>
                          <a:solidFill>
                            <a:srgbClr val="404040"/>
                          </a:solidFill>
                          <a:effectLst/>
                          <a:latin typeface="Tahoma" pitchFamily="34" charset="0"/>
                          <a:ea typeface="宋体" pitchFamily="2" charset="-122"/>
                        </a:rPr>
                        <a:t>M</a:t>
                      </a:r>
                    </a:p>
                  </a:txBody>
                  <a:tcPr marT="45723" marB="4572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30000"/>
                        </a:spcAft>
                        <a:buClr>
                          <a:srgbClr val="6639B7"/>
                        </a:buClr>
                        <a:buSzTx/>
                        <a:buFont typeface="Arial" pitchFamily="34" charset="0"/>
                        <a:buNone/>
                        <a:tabLst/>
                      </a:pPr>
                      <a:endParaRPr kumimoji="0" lang="zh-CN" altLang="en-US" sz="1200" b="0" i="0" u="none" strike="noStrike" cap="none" normalizeH="0" baseline="0">
                        <a:ln>
                          <a:noFill/>
                        </a:ln>
                        <a:solidFill>
                          <a:srgbClr val="404040"/>
                        </a:solidFill>
                        <a:effectLst/>
                        <a:latin typeface="Tahoma" pitchFamily="34" charset="0"/>
                        <a:ea typeface="宋体" pitchFamily="2" charset="-122"/>
                      </a:endParaRPr>
                    </a:p>
                  </a:txBody>
                  <a:tcPr marT="45723" marB="4572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3"/>
                  </a:ext>
                </a:extLst>
              </a:tr>
              <a:tr h="274341">
                <a:tc>
                  <a:txBody>
                    <a:bodyPr/>
                    <a:lstStyle/>
                    <a:p>
                      <a:pPr marL="0" marR="0" lvl="0" indent="0" algn="l" defTabSz="914400" rtl="0" eaLnBrk="0" fontAlgn="base" latinLnBrk="0" hangingPunct="0">
                        <a:lnSpc>
                          <a:spcPct val="100000"/>
                        </a:lnSpc>
                        <a:spcBef>
                          <a:spcPct val="20000"/>
                        </a:spcBef>
                        <a:spcAft>
                          <a:spcPct val="30000"/>
                        </a:spcAft>
                        <a:buClr>
                          <a:srgbClr val="6639B7"/>
                        </a:buClr>
                        <a:buSzTx/>
                        <a:buFont typeface="Arial" pitchFamily="34" charset="0"/>
                        <a:buNone/>
                        <a:tabLst/>
                      </a:pPr>
                      <a:r>
                        <a:rPr kumimoji="0" lang="en-US" altLang="zh-CN" sz="1200" b="0" i="0" u="none" strike="noStrike" cap="none" normalizeH="0" baseline="0">
                          <a:ln>
                            <a:noFill/>
                          </a:ln>
                          <a:solidFill>
                            <a:srgbClr val="404040"/>
                          </a:solidFill>
                          <a:effectLst/>
                          <a:latin typeface="Tahoma" pitchFamily="34" charset="0"/>
                          <a:ea typeface="宋体" pitchFamily="2" charset="-122"/>
                        </a:rPr>
                        <a:t>N</a:t>
                      </a:r>
                    </a:p>
                  </a:txBody>
                  <a:tcPr marT="45723" marB="4572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30000"/>
                        </a:spcAft>
                        <a:buClr>
                          <a:srgbClr val="6639B7"/>
                        </a:buClr>
                        <a:buSzTx/>
                        <a:buFont typeface="Arial" pitchFamily="34" charset="0"/>
                        <a:buNone/>
                        <a:tabLst/>
                      </a:pPr>
                      <a:endParaRPr kumimoji="0" lang="zh-CN" altLang="en-US" sz="1200" b="0" i="0" u="none" strike="noStrike" cap="none" normalizeH="0" baseline="0">
                        <a:ln>
                          <a:noFill/>
                        </a:ln>
                        <a:solidFill>
                          <a:srgbClr val="404040"/>
                        </a:solidFill>
                        <a:effectLst/>
                        <a:latin typeface="Tahoma" pitchFamily="34" charset="0"/>
                        <a:ea typeface="宋体" pitchFamily="2" charset="-122"/>
                      </a:endParaRPr>
                    </a:p>
                  </a:txBody>
                  <a:tcPr marT="45723" marB="4572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4"/>
                  </a:ext>
                </a:extLst>
              </a:tr>
            </a:tbl>
          </a:graphicData>
        </a:graphic>
      </p:graphicFrame>
      <p:sp>
        <p:nvSpPr>
          <p:cNvPr id="42044" name="Text Box 81"/>
          <p:cNvSpPr txBox="1">
            <a:spLocks noChangeArrowheads="1"/>
          </p:cNvSpPr>
          <p:nvPr/>
        </p:nvSpPr>
        <p:spPr bwMode="auto">
          <a:xfrm>
            <a:off x="1752600" y="3944938"/>
            <a:ext cx="310832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itchFamily="34" charset="0"/>
                <a:ea typeface="宋体" pitchFamily="2" charset="-122"/>
              </a:defRPr>
            </a:lvl9pPr>
          </a:lstStyle>
          <a:p>
            <a:pPr eaLnBrk="1" hangingPunct="1"/>
            <a:r>
              <a:rPr lang="en-US" altLang="zh-CN" sz="2800"/>
              <a:t>Release Goal: A..N</a:t>
            </a:r>
          </a:p>
        </p:txBody>
      </p:sp>
    </p:spTree>
    <p:extLst>
      <p:ext uri="{BB962C8B-B14F-4D97-AF65-F5344CB8AC3E}">
        <p14:creationId xmlns:p14="http://schemas.microsoft.com/office/powerpoint/2010/main" val="36963922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5" name="Rectangle 3"/>
          <p:cNvSpPr>
            <a:spLocks noChangeArrowheads="1"/>
          </p:cNvSpPr>
          <p:nvPr/>
        </p:nvSpPr>
        <p:spPr bwMode="auto">
          <a:xfrm>
            <a:off x="1238250" y="1714500"/>
            <a:ext cx="766763" cy="1376363"/>
          </a:xfrm>
          <a:prstGeom prst="rect">
            <a:avLst/>
          </a:prstGeom>
          <a:solidFill>
            <a:schemeClr val="accent1"/>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sz="2400"/>
              <a:t>A</a:t>
            </a:r>
          </a:p>
          <a:p>
            <a:r>
              <a:rPr lang="en-US" altLang="zh-CN" sz="2400"/>
              <a:t>B</a:t>
            </a:r>
          </a:p>
        </p:txBody>
      </p:sp>
      <p:sp>
        <p:nvSpPr>
          <p:cNvPr id="44036" name="Rectangle 4"/>
          <p:cNvSpPr>
            <a:spLocks noChangeArrowheads="1"/>
          </p:cNvSpPr>
          <p:nvPr/>
        </p:nvSpPr>
        <p:spPr bwMode="auto">
          <a:xfrm>
            <a:off x="2155825" y="1714500"/>
            <a:ext cx="766763" cy="1376363"/>
          </a:xfrm>
          <a:prstGeom prst="rect">
            <a:avLst/>
          </a:prstGeom>
          <a:solidFill>
            <a:schemeClr val="accent1"/>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sz="2400">
                <a:solidFill>
                  <a:srgbClr val="AA9C8F"/>
                </a:solidFill>
              </a:rPr>
              <a:t>O</a:t>
            </a:r>
          </a:p>
          <a:p>
            <a:r>
              <a:rPr lang="en-US" altLang="zh-CN" sz="2400">
                <a:solidFill>
                  <a:srgbClr val="AA9C8F"/>
                </a:solidFill>
              </a:rPr>
              <a:t>D</a:t>
            </a:r>
          </a:p>
          <a:p>
            <a:r>
              <a:rPr lang="en-US" altLang="zh-CN" sz="2400">
                <a:solidFill>
                  <a:srgbClr val="AA9C8F"/>
                </a:solidFill>
              </a:rPr>
              <a:t>E</a:t>
            </a:r>
          </a:p>
        </p:txBody>
      </p:sp>
      <p:sp>
        <p:nvSpPr>
          <p:cNvPr id="44037" name="Rectangle 5"/>
          <p:cNvSpPr>
            <a:spLocks noChangeArrowheads="1"/>
          </p:cNvSpPr>
          <p:nvPr/>
        </p:nvSpPr>
        <p:spPr bwMode="auto">
          <a:xfrm>
            <a:off x="3086100" y="1714500"/>
            <a:ext cx="766763" cy="1376363"/>
          </a:xfrm>
          <a:prstGeom prst="rect">
            <a:avLst/>
          </a:prstGeom>
          <a:solidFill>
            <a:schemeClr val="accent1"/>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sz="2400"/>
              <a:t>G</a:t>
            </a:r>
          </a:p>
          <a:p>
            <a:r>
              <a:rPr lang="en-US" altLang="zh-CN" sz="2400"/>
              <a:t>H</a:t>
            </a:r>
          </a:p>
        </p:txBody>
      </p:sp>
      <p:sp>
        <p:nvSpPr>
          <p:cNvPr id="44038" name="Rectangle 6"/>
          <p:cNvSpPr>
            <a:spLocks noChangeArrowheads="1"/>
          </p:cNvSpPr>
          <p:nvPr/>
        </p:nvSpPr>
        <p:spPr bwMode="auto">
          <a:xfrm>
            <a:off x="4005263" y="1714500"/>
            <a:ext cx="766762" cy="1376363"/>
          </a:xfrm>
          <a:prstGeom prst="rect">
            <a:avLst/>
          </a:prstGeom>
          <a:solidFill>
            <a:schemeClr val="accent1"/>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zh-CN" sz="2400"/>
          </a:p>
        </p:txBody>
      </p:sp>
      <p:sp>
        <p:nvSpPr>
          <p:cNvPr id="44039" name="Rectangle 7"/>
          <p:cNvSpPr>
            <a:spLocks noChangeArrowheads="1"/>
          </p:cNvSpPr>
          <p:nvPr/>
        </p:nvSpPr>
        <p:spPr bwMode="auto">
          <a:xfrm>
            <a:off x="4921250" y="1714500"/>
            <a:ext cx="766763" cy="1376363"/>
          </a:xfrm>
          <a:prstGeom prst="rect">
            <a:avLst/>
          </a:prstGeom>
          <a:solidFill>
            <a:schemeClr val="accent1"/>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zh-CN" sz="2400"/>
          </a:p>
        </p:txBody>
      </p:sp>
      <p:sp>
        <p:nvSpPr>
          <p:cNvPr id="44040" name="Rectangle 8"/>
          <p:cNvSpPr>
            <a:spLocks noChangeArrowheads="1"/>
          </p:cNvSpPr>
          <p:nvPr/>
        </p:nvSpPr>
        <p:spPr bwMode="auto">
          <a:xfrm>
            <a:off x="5873750" y="1714500"/>
            <a:ext cx="766763" cy="1376363"/>
          </a:xfrm>
          <a:prstGeom prst="rect">
            <a:avLst/>
          </a:prstGeom>
          <a:solidFill>
            <a:schemeClr val="accent1"/>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zh-CN" sz="2400"/>
          </a:p>
        </p:txBody>
      </p:sp>
      <p:sp>
        <p:nvSpPr>
          <p:cNvPr id="44041" name="Rectangle 9"/>
          <p:cNvSpPr>
            <a:spLocks noChangeArrowheads="1"/>
          </p:cNvSpPr>
          <p:nvPr/>
        </p:nvSpPr>
        <p:spPr bwMode="auto">
          <a:xfrm>
            <a:off x="304800" y="1714500"/>
            <a:ext cx="601663" cy="1376363"/>
          </a:xfrm>
          <a:prstGeom prst="rect">
            <a:avLst/>
          </a:prstGeom>
          <a:solidFill>
            <a:schemeClr val="folHlink"/>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a:t>Plan</a:t>
            </a:r>
          </a:p>
        </p:txBody>
      </p:sp>
      <p:graphicFrame>
        <p:nvGraphicFramePr>
          <p:cNvPr id="430180" name="Group 100"/>
          <p:cNvGraphicFramePr>
            <a:graphicFrameLocks noGrp="1"/>
          </p:cNvGraphicFramePr>
          <p:nvPr>
            <p:ph idx="4294967295"/>
          </p:nvPr>
        </p:nvGraphicFramePr>
        <p:xfrm>
          <a:off x="6931025" y="1727200"/>
          <a:ext cx="2033588" cy="4540256"/>
        </p:xfrm>
        <a:graphic>
          <a:graphicData uri="http://schemas.openxmlformats.org/drawingml/2006/table">
            <a:tbl>
              <a:tblPr/>
              <a:tblGrid>
                <a:gridCol w="1017588">
                  <a:extLst>
                    <a:ext uri="{9D8B030D-6E8A-4147-A177-3AD203B41FA5}">
                      <a16:colId xmlns:a16="http://schemas.microsoft.com/office/drawing/2014/main" val="20000"/>
                    </a:ext>
                  </a:extLst>
                </a:gridCol>
                <a:gridCol w="1016000">
                  <a:extLst>
                    <a:ext uri="{9D8B030D-6E8A-4147-A177-3AD203B41FA5}">
                      <a16:colId xmlns:a16="http://schemas.microsoft.com/office/drawing/2014/main" val="20001"/>
                    </a:ext>
                  </a:extLst>
                </a:gridCol>
              </a:tblGrid>
              <a:tr h="282575">
                <a:tc>
                  <a:txBody>
                    <a:bodyPr/>
                    <a:lstStyle/>
                    <a:p>
                      <a:pPr marL="0" marR="0" lvl="0" indent="0" algn="l" defTabSz="914400" rtl="0" eaLnBrk="0" fontAlgn="base" latinLnBrk="0" hangingPunct="0">
                        <a:lnSpc>
                          <a:spcPct val="100000"/>
                        </a:lnSpc>
                        <a:spcBef>
                          <a:spcPct val="20000"/>
                        </a:spcBef>
                        <a:spcAft>
                          <a:spcPct val="30000"/>
                        </a:spcAft>
                        <a:buClr>
                          <a:srgbClr val="6639B7"/>
                        </a:buClr>
                        <a:buSzTx/>
                        <a:buFont typeface="Arial" pitchFamily="34" charset="0"/>
                        <a:buNone/>
                        <a:tabLst/>
                      </a:pPr>
                      <a:r>
                        <a:rPr kumimoji="0" lang="en-US" altLang="zh-CN" sz="1200" b="0" i="0" u="none" strike="noStrike" cap="none" normalizeH="0" baseline="0">
                          <a:ln>
                            <a:noFill/>
                          </a:ln>
                          <a:solidFill>
                            <a:srgbClr val="404040"/>
                          </a:solidFill>
                          <a:effectLst/>
                          <a:latin typeface="Tahoma" pitchFamily="34" charset="0"/>
                          <a:ea typeface="宋体" pitchFamily="2" charset="-122"/>
                        </a:rPr>
                        <a:t>item</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30000"/>
                        </a:spcAft>
                        <a:buClr>
                          <a:srgbClr val="6639B7"/>
                        </a:buClr>
                        <a:buSzTx/>
                        <a:buFont typeface="Arial" pitchFamily="34" charset="0"/>
                        <a:buNone/>
                        <a:tabLst/>
                      </a:pPr>
                      <a:r>
                        <a:rPr kumimoji="0" lang="en-US" altLang="zh-CN" sz="1200" b="0" i="0" u="none" strike="noStrike" cap="none" normalizeH="0" baseline="0">
                          <a:ln>
                            <a:noFill/>
                          </a:ln>
                          <a:solidFill>
                            <a:srgbClr val="404040"/>
                          </a:solidFill>
                          <a:effectLst/>
                          <a:latin typeface="Tahoma" pitchFamily="34" charset="0"/>
                          <a:ea typeface="宋体" pitchFamily="2" charset="-122"/>
                        </a:rPr>
                        <a:t>Status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84163">
                <a:tc>
                  <a:txBody>
                    <a:bodyPr/>
                    <a:lstStyle/>
                    <a:p>
                      <a:pPr marL="0" marR="0" lvl="0" indent="0" algn="l" defTabSz="914400" rtl="0" eaLnBrk="0" fontAlgn="base" latinLnBrk="0" hangingPunct="0">
                        <a:lnSpc>
                          <a:spcPct val="100000"/>
                        </a:lnSpc>
                        <a:spcBef>
                          <a:spcPct val="20000"/>
                        </a:spcBef>
                        <a:spcAft>
                          <a:spcPct val="30000"/>
                        </a:spcAft>
                        <a:buClr>
                          <a:srgbClr val="6639B7"/>
                        </a:buClr>
                        <a:buSzTx/>
                        <a:buFont typeface="Arial" pitchFamily="34" charset="0"/>
                        <a:buNone/>
                        <a:tabLst/>
                      </a:pPr>
                      <a:r>
                        <a:rPr kumimoji="0" lang="en-US" altLang="zh-CN" sz="1200" b="0" i="0" u="none" strike="noStrike" cap="none" normalizeH="0" baseline="0">
                          <a:ln>
                            <a:noFill/>
                          </a:ln>
                          <a:solidFill>
                            <a:srgbClr val="404040"/>
                          </a:solidFill>
                          <a:effectLst/>
                          <a:latin typeface="Tahoma" pitchFamily="34" charset="0"/>
                          <a:ea typeface="宋体" pitchFamily="2" charset="-122"/>
                        </a:rPr>
                        <a:t>A</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0" marR="0" lvl="0" indent="0" algn="l" defTabSz="914400" rtl="0" eaLnBrk="0" fontAlgn="base" latinLnBrk="0" hangingPunct="0">
                        <a:lnSpc>
                          <a:spcPct val="100000"/>
                        </a:lnSpc>
                        <a:spcBef>
                          <a:spcPct val="20000"/>
                        </a:spcBef>
                        <a:spcAft>
                          <a:spcPct val="30000"/>
                        </a:spcAft>
                        <a:buClr>
                          <a:srgbClr val="6639B7"/>
                        </a:buClr>
                        <a:buSzTx/>
                        <a:buFont typeface="Arial" pitchFamily="34" charset="0"/>
                        <a:buNone/>
                        <a:tabLst/>
                      </a:pPr>
                      <a:r>
                        <a:rPr kumimoji="0" lang="en-US" altLang="zh-CN" sz="1200" b="0" i="0" u="none" strike="noStrike" cap="none" normalizeH="0" baseline="0">
                          <a:ln>
                            <a:noFill/>
                          </a:ln>
                          <a:solidFill>
                            <a:srgbClr val="404040"/>
                          </a:solidFill>
                          <a:effectLst/>
                          <a:latin typeface="Tahoma" pitchFamily="34" charset="0"/>
                          <a:ea typeface="宋体" pitchFamily="2" charset="-122"/>
                        </a:rPr>
                        <a:t>Done</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extLst>
                  <a:ext uri="{0D108BD9-81ED-4DB2-BD59-A6C34878D82A}">
                    <a16:rowId xmlns:a16="http://schemas.microsoft.com/office/drawing/2014/main" val="10001"/>
                  </a:ext>
                </a:extLst>
              </a:tr>
              <a:tr h="282575">
                <a:tc>
                  <a:txBody>
                    <a:bodyPr/>
                    <a:lstStyle/>
                    <a:p>
                      <a:pPr marL="0" marR="0" lvl="0" indent="0" algn="l" defTabSz="914400" rtl="0" eaLnBrk="0" fontAlgn="base" latinLnBrk="0" hangingPunct="0">
                        <a:lnSpc>
                          <a:spcPct val="100000"/>
                        </a:lnSpc>
                        <a:spcBef>
                          <a:spcPct val="20000"/>
                        </a:spcBef>
                        <a:spcAft>
                          <a:spcPct val="30000"/>
                        </a:spcAft>
                        <a:buClr>
                          <a:srgbClr val="6639B7"/>
                        </a:buClr>
                        <a:buSzTx/>
                        <a:buFont typeface="Arial" pitchFamily="34" charset="0"/>
                        <a:buNone/>
                        <a:tabLst/>
                      </a:pPr>
                      <a:r>
                        <a:rPr kumimoji="0" lang="en-US" altLang="zh-CN" sz="1200" b="0" i="0" u="none" strike="noStrike" cap="none" normalizeH="0" baseline="0">
                          <a:ln>
                            <a:noFill/>
                          </a:ln>
                          <a:solidFill>
                            <a:srgbClr val="404040"/>
                          </a:solidFill>
                          <a:effectLst/>
                          <a:latin typeface="Tahoma" pitchFamily="34" charset="0"/>
                          <a:ea typeface="宋体" pitchFamily="2" charset="-122"/>
                        </a:rPr>
                        <a:t>B</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0" marR="0" lvl="0" indent="0" algn="l" defTabSz="914400" rtl="0" eaLnBrk="0" fontAlgn="base" latinLnBrk="0" hangingPunct="0">
                        <a:lnSpc>
                          <a:spcPct val="100000"/>
                        </a:lnSpc>
                        <a:spcBef>
                          <a:spcPct val="20000"/>
                        </a:spcBef>
                        <a:spcAft>
                          <a:spcPct val="30000"/>
                        </a:spcAft>
                        <a:buClr>
                          <a:srgbClr val="6639B7"/>
                        </a:buClr>
                        <a:buSzTx/>
                        <a:buFont typeface="Arial" pitchFamily="34" charset="0"/>
                        <a:buNone/>
                        <a:tabLst/>
                      </a:pPr>
                      <a:r>
                        <a:rPr kumimoji="0" lang="en-US" altLang="zh-CN" sz="1200" b="0" i="0" u="none" strike="noStrike" cap="none" normalizeH="0" baseline="0">
                          <a:ln>
                            <a:noFill/>
                          </a:ln>
                          <a:solidFill>
                            <a:srgbClr val="404040"/>
                          </a:solidFill>
                          <a:effectLst/>
                          <a:latin typeface="Tahoma" pitchFamily="34" charset="0"/>
                          <a:ea typeface="宋体" pitchFamily="2" charset="-122"/>
                        </a:rPr>
                        <a:t>Done</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extLst>
                  <a:ext uri="{0D108BD9-81ED-4DB2-BD59-A6C34878D82A}">
                    <a16:rowId xmlns:a16="http://schemas.microsoft.com/office/drawing/2014/main" val="10002"/>
                  </a:ext>
                </a:extLst>
              </a:tr>
              <a:tr h="282575">
                <a:tc>
                  <a:txBody>
                    <a:bodyPr/>
                    <a:lstStyle/>
                    <a:p>
                      <a:pPr marL="0" marR="0" lvl="0" indent="0" algn="l" defTabSz="914400" rtl="0" eaLnBrk="0" fontAlgn="base" latinLnBrk="0" hangingPunct="0">
                        <a:lnSpc>
                          <a:spcPct val="100000"/>
                        </a:lnSpc>
                        <a:spcBef>
                          <a:spcPct val="20000"/>
                        </a:spcBef>
                        <a:spcAft>
                          <a:spcPct val="30000"/>
                        </a:spcAft>
                        <a:buClr>
                          <a:srgbClr val="6639B7"/>
                        </a:buClr>
                        <a:buSzTx/>
                        <a:buFont typeface="Arial" pitchFamily="34" charset="0"/>
                        <a:buNone/>
                        <a:tabLst/>
                      </a:pPr>
                      <a:r>
                        <a:rPr kumimoji="0" lang="en-US" altLang="zh-CN" sz="1200" b="0" i="0" u="none" strike="noStrike" cap="none" normalizeH="0" baseline="0">
                          <a:ln>
                            <a:noFill/>
                          </a:ln>
                          <a:solidFill>
                            <a:srgbClr val="404040"/>
                          </a:solidFill>
                          <a:effectLst/>
                          <a:latin typeface="Tahoma" pitchFamily="34" charset="0"/>
                          <a:ea typeface="宋体" pitchFamily="2" charset="-122"/>
                        </a:rPr>
                        <a:t>C</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l" defTabSz="914400" rtl="0" eaLnBrk="0" fontAlgn="base" latinLnBrk="0" hangingPunct="0">
                        <a:lnSpc>
                          <a:spcPct val="100000"/>
                        </a:lnSpc>
                        <a:spcBef>
                          <a:spcPct val="20000"/>
                        </a:spcBef>
                        <a:spcAft>
                          <a:spcPct val="30000"/>
                        </a:spcAft>
                        <a:buClr>
                          <a:srgbClr val="6639B7"/>
                        </a:buClr>
                        <a:buSzTx/>
                        <a:buFont typeface="Arial" pitchFamily="34" charset="0"/>
                        <a:buNone/>
                        <a:tabLst/>
                      </a:pPr>
                      <a:r>
                        <a:rPr kumimoji="0" lang="en-US" altLang="zh-CN" sz="1200" b="0" i="0" u="none" strike="noStrike" cap="none" normalizeH="0" baseline="0">
                          <a:ln>
                            <a:noFill/>
                          </a:ln>
                          <a:solidFill>
                            <a:srgbClr val="404040"/>
                          </a:solidFill>
                          <a:effectLst/>
                          <a:latin typeface="Tahoma" pitchFamily="34" charset="0"/>
                          <a:ea typeface="宋体" pitchFamily="2" charset="-122"/>
                        </a:rPr>
                        <a:t>obsolete</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3"/>
                  </a:ext>
                </a:extLst>
              </a:tr>
              <a:tr h="284163">
                <a:tc>
                  <a:txBody>
                    <a:bodyPr/>
                    <a:lstStyle/>
                    <a:p>
                      <a:pPr marL="0" marR="0" lvl="0" indent="0" algn="l" defTabSz="914400" rtl="0" eaLnBrk="0" fontAlgn="base" latinLnBrk="0" hangingPunct="0">
                        <a:lnSpc>
                          <a:spcPct val="100000"/>
                        </a:lnSpc>
                        <a:spcBef>
                          <a:spcPct val="20000"/>
                        </a:spcBef>
                        <a:spcAft>
                          <a:spcPct val="30000"/>
                        </a:spcAft>
                        <a:buClr>
                          <a:srgbClr val="6639B7"/>
                        </a:buClr>
                        <a:buSzTx/>
                        <a:buFont typeface="Arial" pitchFamily="34" charset="0"/>
                        <a:buNone/>
                        <a:tabLst/>
                      </a:pPr>
                      <a:r>
                        <a:rPr kumimoji="0" lang="en-US" altLang="zh-CN" sz="1200" b="0" i="0" u="none" strike="noStrike" cap="none" normalizeH="0" baseline="0">
                          <a:ln>
                            <a:noFill/>
                          </a:ln>
                          <a:solidFill>
                            <a:srgbClr val="404040"/>
                          </a:solidFill>
                          <a:effectLst/>
                          <a:latin typeface="Tahoma" pitchFamily="34" charset="0"/>
                          <a:ea typeface="宋体" pitchFamily="2" charset="-122"/>
                        </a:rPr>
                        <a:t>O</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0" marR="0" lvl="0" indent="0" algn="l" defTabSz="914400" rtl="0" eaLnBrk="0" fontAlgn="base" latinLnBrk="0" hangingPunct="0">
                        <a:lnSpc>
                          <a:spcPct val="100000"/>
                        </a:lnSpc>
                        <a:spcBef>
                          <a:spcPct val="20000"/>
                        </a:spcBef>
                        <a:spcAft>
                          <a:spcPct val="30000"/>
                        </a:spcAft>
                        <a:buClr>
                          <a:srgbClr val="6639B7"/>
                        </a:buClr>
                        <a:buSzTx/>
                        <a:buFont typeface="Arial" pitchFamily="34" charset="0"/>
                        <a:buNone/>
                        <a:tabLst/>
                      </a:pPr>
                      <a:r>
                        <a:rPr kumimoji="0" lang="en-US" altLang="zh-CN" sz="1200" b="0" i="0" u="none" strike="noStrike" cap="none" normalizeH="0" baseline="0">
                          <a:ln>
                            <a:noFill/>
                          </a:ln>
                          <a:solidFill>
                            <a:srgbClr val="404040"/>
                          </a:solidFill>
                          <a:effectLst/>
                          <a:latin typeface="Tahoma" pitchFamily="34" charset="0"/>
                          <a:ea typeface="宋体" pitchFamily="2" charset="-122"/>
                        </a:rPr>
                        <a:t>Done</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extLst>
                  <a:ext uri="{0D108BD9-81ED-4DB2-BD59-A6C34878D82A}">
                    <a16:rowId xmlns:a16="http://schemas.microsoft.com/office/drawing/2014/main" val="10004"/>
                  </a:ext>
                </a:extLst>
              </a:tr>
              <a:tr h="282575">
                <a:tc>
                  <a:txBody>
                    <a:bodyPr/>
                    <a:lstStyle/>
                    <a:p>
                      <a:pPr marL="0" marR="0" lvl="0" indent="0" algn="l" defTabSz="914400" rtl="0" eaLnBrk="0" fontAlgn="base" latinLnBrk="0" hangingPunct="0">
                        <a:lnSpc>
                          <a:spcPct val="100000"/>
                        </a:lnSpc>
                        <a:spcBef>
                          <a:spcPct val="20000"/>
                        </a:spcBef>
                        <a:spcAft>
                          <a:spcPct val="30000"/>
                        </a:spcAft>
                        <a:buClr>
                          <a:srgbClr val="6639B7"/>
                        </a:buClr>
                        <a:buSzTx/>
                        <a:buFont typeface="Arial" pitchFamily="34" charset="0"/>
                        <a:buNone/>
                        <a:tabLst/>
                      </a:pPr>
                      <a:r>
                        <a:rPr kumimoji="0" lang="en-US" altLang="zh-CN" sz="1200" b="0" i="0" u="none" strike="noStrike" cap="none" normalizeH="0" baseline="0">
                          <a:ln>
                            <a:noFill/>
                          </a:ln>
                          <a:solidFill>
                            <a:srgbClr val="404040"/>
                          </a:solidFill>
                          <a:effectLst/>
                          <a:latin typeface="Tahoma" pitchFamily="34" charset="0"/>
                          <a:ea typeface="宋体" pitchFamily="2" charset="-122"/>
                        </a:rPr>
                        <a:t>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0" marR="0" lvl="0" indent="0" algn="l" defTabSz="914400" rtl="0" eaLnBrk="0" fontAlgn="base" latinLnBrk="0" hangingPunct="0">
                        <a:lnSpc>
                          <a:spcPct val="100000"/>
                        </a:lnSpc>
                        <a:spcBef>
                          <a:spcPct val="20000"/>
                        </a:spcBef>
                        <a:spcAft>
                          <a:spcPct val="30000"/>
                        </a:spcAft>
                        <a:buClr>
                          <a:srgbClr val="6639B7"/>
                        </a:buClr>
                        <a:buSzTx/>
                        <a:buFont typeface="Arial" pitchFamily="34" charset="0"/>
                        <a:buNone/>
                        <a:tabLst/>
                      </a:pPr>
                      <a:r>
                        <a:rPr kumimoji="0" lang="en-US" altLang="zh-CN" sz="1200" b="0" i="0" u="none" strike="noStrike" cap="none" normalizeH="0" baseline="0">
                          <a:ln>
                            <a:noFill/>
                          </a:ln>
                          <a:solidFill>
                            <a:srgbClr val="404040"/>
                          </a:solidFill>
                          <a:effectLst/>
                          <a:latin typeface="Tahoma" pitchFamily="34" charset="0"/>
                          <a:ea typeface="宋体" pitchFamily="2" charset="-122"/>
                        </a:rPr>
                        <a:t>Done</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extLst>
                  <a:ext uri="{0D108BD9-81ED-4DB2-BD59-A6C34878D82A}">
                    <a16:rowId xmlns:a16="http://schemas.microsoft.com/office/drawing/2014/main" val="10005"/>
                  </a:ext>
                </a:extLst>
              </a:tr>
              <a:tr h="284163">
                <a:tc>
                  <a:txBody>
                    <a:bodyPr/>
                    <a:lstStyle/>
                    <a:p>
                      <a:pPr marL="0" marR="0" lvl="0" indent="0" algn="l" defTabSz="914400" rtl="0" eaLnBrk="0" fontAlgn="base" latinLnBrk="0" hangingPunct="0">
                        <a:lnSpc>
                          <a:spcPct val="100000"/>
                        </a:lnSpc>
                        <a:spcBef>
                          <a:spcPct val="20000"/>
                        </a:spcBef>
                        <a:spcAft>
                          <a:spcPct val="30000"/>
                        </a:spcAft>
                        <a:buClr>
                          <a:srgbClr val="6639B7"/>
                        </a:buClr>
                        <a:buSzTx/>
                        <a:buFont typeface="Arial" pitchFamily="34" charset="0"/>
                        <a:buNone/>
                        <a:tabLst/>
                      </a:pPr>
                      <a:r>
                        <a:rPr kumimoji="0" lang="en-US" altLang="zh-CN" sz="1200" b="0" i="0" u="none" strike="noStrike" cap="none" normalizeH="0" baseline="0">
                          <a:ln>
                            <a:noFill/>
                          </a:ln>
                          <a:solidFill>
                            <a:srgbClr val="404040"/>
                          </a:solidFill>
                          <a:effectLst/>
                          <a:latin typeface="Tahoma" pitchFamily="34" charset="0"/>
                          <a:ea typeface="宋体" pitchFamily="2" charset="-122"/>
                        </a:rPr>
                        <a:t>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0" marR="0" lvl="0" indent="0" algn="l" defTabSz="914400" rtl="0" eaLnBrk="0" fontAlgn="base" latinLnBrk="0" hangingPunct="0">
                        <a:lnSpc>
                          <a:spcPct val="100000"/>
                        </a:lnSpc>
                        <a:spcBef>
                          <a:spcPct val="20000"/>
                        </a:spcBef>
                        <a:spcAft>
                          <a:spcPct val="30000"/>
                        </a:spcAft>
                        <a:buClr>
                          <a:srgbClr val="6639B7"/>
                        </a:buClr>
                        <a:buSzTx/>
                        <a:buFont typeface="Arial" pitchFamily="34" charset="0"/>
                        <a:buNone/>
                        <a:tabLst/>
                      </a:pPr>
                      <a:r>
                        <a:rPr kumimoji="0" lang="en-US" altLang="zh-CN" sz="1200" b="0" i="0" u="none" strike="noStrike" cap="none" normalizeH="0" baseline="0">
                          <a:ln>
                            <a:noFill/>
                          </a:ln>
                          <a:solidFill>
                            <a:srgbClr val="404040"/>
                          </a:solidFill>
                          <a:effectLst/>
                          <a:latin typeface="Tahoma" pitchFamily="34" charset="0"/>
                          <a:ea typeface="宋体" pitchFamily="2" charset="-122"/>
                        </a:rPr>
                        <a:t>Done</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extLst>
                  <a:ext uri="{0D108BD9-81ED-4DB2-BD59-A6C34878D82A}">
                    <a16:rowId xmlns:a16="http://schemas.microsoft.com/office/drawing/2014/main" val="10006"/>
                  </a:ext>
                </a:extLst>
              </a:tr>
              <a:tr h="284163">
                <a:tc>
                  <a:txBody>
                    <a:bodyPr/>
                    <a:lstStyle/>
                    <a:p>
                      <a:pPr marL="0" marR="0" lvl="0" indent="0" algn="l" defTabSz="914400" rtl="0" eaLnBrk="0" fontAlgn="base" latinLnBrk="0" hangingPunct="0">
                        <a:lnSpc>
                          <a:spcPct val="100000"/>
                        </a:lnSpc>
                        <a:spcBef>
                          <a:spcPct val="20000"/>
                        </a:spcBef>
                        <a:spcAft>
                          <a:spcPct val="30000"/>
                        </a:spcAft>
                        <a:buClr>
                          <a:srgbClr val="6639B7"/>
                        </a:buClr>
                        <a:buSzTx/>
                        <a:buFont typeface="Arial" pitchFamily="34" charset="0"/>
                        <a:buNone/>
                        <a:tabLst/>
                      </a:pPr>
                      <a:r>
                        <a:rPr kumimoji="0" lang="en-US" altLang="zh-CN" sz="1200" b="0" i="0" u="none" strike="noStrike" cap="none" normalizeH="0" baseline="0">
                          <a:ln>
                            <a:noFill/>
                          </a:ln>
                          <a:solidFill>
                            <a:srgbClr val="404040"/>
                          </a:solidFill>
                          <a:effectLst/>
                          <a:latin typeface="Tahoma" pitchFamily="34" charset="0"/>
                          <a:ea typeface="宋体" pitchFamily="2" charset="-122"/>
                        </a:rPr>
                        <a:t>G</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30000"/>
                        </a:spcAft>
                        <a:buClr>
                          <a:srgbClr val="6639B7"/>
                        </a:buClr>
                        <a:buSzTx/>
                        <a:buFont typeface="Arial" pitchFamily="34" charset="0"/>
                        <a:buNone/>
                        <a:tabLst/>
                      </a:pPr>
                      <a:r>
                        <a:rPr kumimoji="0" lang="en-US" altLang="zh-CN" sz="1200" b="0" i="0" u="none" strike="noStrike" cap="none" normalizeH="0" baseline="0">
                          <a:ln>
                            <a:noFill/>
                          </a:ln>
                          <a:solidFill>
                            <a:srgbClr val="404040"/>
                          </a:solidFill>
                          <a:effectLst/>
                          <a:latin typeface="Tahoma" pitchFamily="34" charset="0"/>
                          <a:ea typeface="宋体" pitchFamily="2" charset="-122"/>
                        </a:rPr>
                        <a:t>On-going</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284163">
                <a:tc>
                  <a:txBody>
                    <a:bodyPr/>
                    <a:lstStyle/>
                    <a:p>
                      <a:pPr marL="0" marR="0" lvl="0" indent="0" algn="l" defTabSz="914400" rtl="0" eaLnBrk="0" fontAlgn="base" latinLnBrk="0" hangingPunct="0">
                        <a:lnSpc>
                          <a:spcPct val="100000"/>
                        </a:lnSpc>
                        <a:spcBef>
                          <a:spcPct val="20000"/>
                        </a:spcBef>
                        <a:spcAft>
                          <a:spcPct val="30000"/>
                        </a:spcAft>
                        <a:buClr>
                          <a:srgbClr val="6639B7"/>
                        </a:buClr>
                        <a:buSzTx/>
                        <a:buFont typeface="Arial" pitchFamily="34" charset="0"/>
                        <a:buNone/>
                        <a:tabLst/>
                      </a:pPr>
                      <a:r>
                        <a:rPr kumimoji="0" lang="en-US" altLang="zh-CN" sz="1200" b="0" i="0" u="none" strike="noStrike" cap="none" normalizeH="0" baseline="0">
                          <a:ln>
                            <a:noFill/>
                          </a:ln>
                          <a:solidFill>
                            <a:srgbClr val="404040"/>
                          </a:solidFill>
                          <a:effectLst/>
                          <a:latin typeface="Tahoma" pitchFamily="34" charset="0"/>
                          <a:ea typeface="宋体" pitchFamily="2" charset="-122"/>
                        </a:rPr>
                        <a:t>H</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30000"/>
                        </a:spcAft>
                        <a:buClr>
                          <a:srgbClr val="6639B7"/>
                        </a:buClr>
                        <a:buSzTx/>
                        <a:buFont typeface="Arial" pitchFamily="34" charset="0"/>
                        <a:buNone/>
                        <a:tabLst/>
                      </a:pPr>
                      <a:r>
                        <a:rPr kumimoji="0" lang="en-US" altLang="zh-CN" sz="1200" b="0" i="0" u="none" strike="noStrike" cap="none" normalizeH="0" baseline="0">
                          <a:ln>
                            <a:noFill/>
                          </a:ln>
                          <a:solidFill>
                            <a:srgbClr val="404040"/>
                          </a:solidFill>
                          <a:effectLst/>
                          <a:latin typeface="Tahoma" pitchFamily="34" charset="0"/>
                          <a:ea typeface="宋体" pitchFamily="2" charset="-122"/>
                        </a:rPr>
                        <a:t>On-going</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284163">
                <a:tc>
                  <a:txBody>
                    <a:bodyPr/>
                    <a:lstStyle/>
                    <a:p>
                      <a:pPr marL="0" marR="0" lvl="0" indent="0" algn="l" defTabSz="914400" rtl="0" eaLnBrk="0" fontAlgn="base" latinLnBrk="0" hangingPunct="0">
                        <a:lnSpc>
                          <a:spcPct val="100000"/>
                        </a:lnSpc>
                        <a:spcBef>
                          <a:spcPct val="20000"/>
                        </a:spcBef>
                        <a:spcAft>
                          <a:spcPct val="30000"/>
                        </a:spcAft>
                        <a:buClr>
                          <a:srgbClr val="6639B7"/>
                        </a:buClr>
                        <a:buSzTx/>
                        <a:buFont typeface="Arial" pitchFamily="34" charset="0"/>
                        <a:buNone/>
                        <a:tabLst/>
                      </a:pPr>
                      <a:r>
                        <a:rPr kumimoji="0" lang="en-US" altLang="zh-CN" sz="1200" b="0" i="0" u="none" strike="noStrike" cap="none" normalizeH="0" baseline="0">
                          <a:ln>
                            <a:noFill/>
                          </a:ln>
                          <a:solidFill>
                            <a:srgbClr val="404040"/>
                          </a:solidFill>
                          <a:effectLst/>
                          <a:latin typeface="Tahoma" pitchFamily="34" charset="0"/>
                          <a:ea typeface="宋体" pitchFamily="2" charset="-122"/>
                        </a:rPr>
                        <a:t>I</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30000"/>
                        </a:spcAft>
                        <a:buClr>
                          <a:srgbClr val="6639B7"/>
                        </a:buClr>
                        <a:buSzTx/>
                        <a:buFont typeface="Arial" pitchFamily="34" charset="0"/>
                        <a:buNone/>
                        <a:tabLst/>
                      </a:pPr>
                      <a:endParaRPr kumimoji="0" lang="zh-CN" altLang="en-US" sz="1200" b="0" i="0" u="none" strike="noStrike" cap="none" normalizeH="0" baseline="0">
                        <a:ln>
                          <a:noFill/>
                        </a:ln>
                        <a:solidFill>
                          <a:srgbClr val="404040"/>
                        </a:solidFill>
                        <a:effectLst/>
                        <a:latin typeface="Tahoma" pitchFamily="34" charset="0"/>
                        <a:ea typeface="宋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284163">
                <a:tc>
                  <a:txBody>
                    <a:bodyPr/>
                    <a:lstStyle/>
                    <a:p>
                      <a:pPr marL="0" marR="0" lvl="0" indent="0" algn="l" defTabSz="914400" rtl="0" eaLnBrk="0" fontAlgn="base" latinLnBrk="0" hangingPunct="0">
                        <a:lnSpc>
                          <a:spcPct val="100000"/>
                        </a:lnSpc>
                        <a:spcBef>
                          <a:spcPct val="20000"/>
                        </a:spcBef>
                        <a:spcAft>
                          <a:spcPct val="30000"/>
                        </a:spcAft>
                        <a:buClr>
                          <a:srgbClr val="6639B7"/>
                        </a:buClr>
                        <a:buSzTx/>
                        <a:buFont typeface="Arial" pitchFamily="34" charset="0"/>
                        <a:buNone/>
                        <a:tabLst/>
                      </a:pPr>
                      <a:r>
                        <a:rPr kumimoji="0" lang="en-US" altLang="zh-CN" sz="1200" b="0" i="0" u="none" strike="noStrike" cap="none" normalizeH="0" baseline="0">
                          <a:ln>
                            <a:noFill/>
                          </a:ln>
                          <a:solidFill>
                            <a:srgbClr val="404040"/>
                          </a:solidFill>
                          <a:effectLst/>
                          <a:latin typeface="Tahoma" pitchFamily="34" charset="0"/>
                          <a:ea typeface="宋体" pitchFamily="2" charset="-122"/>
                        </a:rPr>
                        <a:t>J</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30000"/>
                        </a:spcAft>
                        <a:buClr>
                          <a:srgbClr val="6639B7"/>
                        </a:buClr>
                        <a:buSzTx/>
                        <a:buFont typeface="Arial" pitchFamily="34" charset="0"/>
                        <a:buNone/>
                        <a:tabLst/>
                      </a:pPr>
                      <a:endParaRPr kumimoji="0" lang="zh-CN" altLang="en-US" sz="1200" b="0" i="0" u="none" strike="noStrike" cap="none" normalizeH="0" baseline="0">
                        <a:ln>
                          <a:noFill/>
                        </a:ln>
                        <a:solidFill>
                          <a:srgbClr val="404040"/>
                        </a:solidFill>
                        <a:effectLst/>
                        <a:latin typeface="Tahoma" pitchFamily="34" charset="0"/>
                        <a:ea typeface="宋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284163">
                <a:tc>
                  <a:txBody>
                    <a:bodyPr/>
                    <a:lstStyle/>
                    <a:p>
                      <a:pPr marL="0" marR="0" lvl="0" indent="0" algn="l" defTabSz="914400" rtl="0" eaLnBrk="0" fontAlgn="base" latinLnBrk="0" hangingPunct="0">
                        <a:lnSpc>
                          <a:spcPct val="100000"/>
                        </a:lnSpc>
                        <a:spcBef>
                          <a:spcPct val="20000"/>
                        </a:spcBef>
                        <a:spcAft>
                          <a:spcPct val="30000"/>
                        </a:spcAft>
                        <a:buClr>
                          <a:srgbClr val="6639B7"/>
                        </a:buClr>
                        <a:buSzTx/>
                        <a:buFont typeface="Arial" pitchFamily="34" charset="0"/>
                        <a:buNone/>
                        <a:tabLst/>
                      </a:pPr>
                      <a:r>
                        <a:rPr kumimoji="0" lang="en-US" altLang="zh-CN" sz="1200" b="0" i="0" u="none" strike="noStrike" cap="none" normalizeH="0" baseline="0">
                          <a:ln>
                            <a:noFill/>
                          </a:ln>
                          <a:solidFill>
                            <a:srgbClr val="404040"/>
                          </a:solidFill>
                          <a:effectLst/>
                          <a:latin typeface="Tahoma" pitchFamily="34" charset="0"/>
                          <a:ea typeface="宋体" pitchFamily="2" charset="-122"/>
                        </a:rPr>
                        <a:t>K</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30000"/>
                        </a:spcAft>
                        <a:buClr>
                          <a:srgbClr val="6639B7"/>
                        </a:buClr>
                        <a:buSzTx/>
                        <a:buFont typeface="Arial" pitchFamily="34" charset="0"/>
                        <a:buNone/>
                        <a:tabLst/>
                      </a:pPr>
                      <a:endParaRPr kumimoji="0" lang="zh-CN" altLang="en-US" sz="1200" b="0" i="0" u="none" strike="noStrike" cap="none" normalizeH="0" baseline="0">
                        <a:ln>
                          <a:noFill/>
                        </a:ln>
                        <a:solidFill>
                          <a:srgbClr val="404040"/>
                        </a:solidFill>
                        <a:effectLst/>
                        <a:latin typeface="Tahoma" pitchFamily="34" charset="0"/>
                        <a:ea typeface="宋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r h="284163">
                <a:tc>
                  <a:txBody>
                    <a:bodyPr/>
                    <a:lstStyle/>
                    <a:p>
                      <a:pPr marL="0" marR="0" lvl="0" indent="0" algn="l" defTabSz="914400" rtl="0" eaLnBrk="0" fontAlgn="base" latinLnBrk="0" hangingPunct="0">
                        <a:lnSpc>
                          <a:spcPct val="100000"/>
                        </a:lnSpc>
                        <a:spcBef>
                          <a:spcPct val="20000"/>
                        </a:spcBef>
                        <a:spcAft>
                          <a:spcPct val="30000"/>
                        </a:spcAft>
                        <a:buClr>
                          <a:srgbClr val="6639B7"/>
                        </a:buClr>
                        <a:buSzTx/>
                        <a:buFont typeface="Arial" pitchFamily="34" charset="0"/>
                        <a:buNone/>
                        <a:tabLst/>
                      </a:pPr>
                      <a:r>
                        <a:rPr kumimoji="0" lang="en-US" altLang="zh-CN" sz="1200" b="0" i="0" u="none" strike="noStrike" cap="none" normalizeH="0" baseline="0">
                          <a:ln>
                            <a:noFill/>
                          </a:ln>
                          <a:solidFill>
                            <a:srgbClr val="404040"/>
                          </a:solidFill>
                          <a:effectLst/>
                          <a:latin typeface="Tahoma" pitchFamily="34" charset="0"/>
                          <a:ea typeface="宋体" pitchFamily="2" charset="-122"/>
                        </a:rPr>
                        <a:t>L</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30000"/>
                        </a:spcAft>
                        <a:buClr>
                          <a:srgbClr val="6639B7"/>
                        </a:buClr>
                        <a:buSzTx/>
                        <a:buFont typeface="Arial" pitchFamily="34" charset="0"/>
                        <a:buNone/>
                        <a:tabLst/>
                      </a:pPr>
                      <a:endParaRPr kumimoji="0" lang="zh-CN" altLang="en-US" sz="1200" b="0" i="0" u="none" strike="noStrike" cap="none" normalizeH="0" baseline="0">
                        <a:ln>
                          <a:noFill/>
                        </a:ln>
                        <a:solidFill>
                          <a:srgbClr val="404040"/>
                        </a:solidFill>
                        <a:effectLst/>
                        <a:latin typeface="Tahoma" pitchFamily="34" charset="0"/>
                        <a:ea typeface="宋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2"/>
                  </a:ext>
                </a:extLst>
              </a:tr>
              <a:tr h="284163">
                <a:tc>
                  <a:txBody>
                    <a:bodyPr/>
                    <a:lstStyle/>
                    <a:p>
                      <a:pPr marL="0" marR="0" lvl="0" indent="0" algn="l" defTabSz="914400" rtl="0" eaLnBrk="0" fontAlgn="base" latinLnBrk="0" hangingPunct="0">
                        <a:lnSpc>
                          <a:spcPct val="100000"/>
                        </a:lnSpc>
                        <a:spcBef>
                          <a:spcPct val="20000"/>
                        </a:spcBef>
                        <a:spcAft>
                          <a:spcPct val="30000"/>
                        </a:spcAft>
                        <a:buClr>
                          <a:srgbClr val="6639B7"/>
                        </a:buClr>
                        <a:buSzTx/>
                        <a:buFont typeface="Arial" pitchFamily="34" charset="0"/>
                        <a:buNone/>
                        <a:tabLst/>
                      </a:pPr>
                      <a:r>
                        <a:rPr kumimoji="0" lang="en-US" altLang="zh-CN" sz="1200" b="0" i="0" u="none" strike="noStrike" cap="none" normalizeH="0" baseline="0">
                          <a:ln>
                            <a:noFill/>
                          </a:ln>
                          <a:solidFill>
                            <a:srgbClr val="404040"/>
                          </a:solidFill>
                          <a:effectLst/>
                          <a:latin typeface="Tahoma" pitchFamily="34" charset="0"/>
                          <a:ea typeface="宋体" pitchFamily="2" charset="-122"/>
                        </a:rPr>
                        <a:t>M</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30000"/>
                        </a:spcAft>
                        <a:buClr>
                          <a:srgbClr val="6639B7"/>
                        </a:buClr>
                        <a:buSzTx/>
                        <a:buFont typeface="Arial" pitchFamily="34" charset="0"/>
                        <a:buNone/>
                        <a:tabLst/>
                      </a:pPr>
                      <a:endParaRPr kumimoji="0" lang="zh-CN" altLang="en-US" sz="1200" b="0" i="0" u="none" strike="noStrike" cap="none" normalizeH="0" baseline="0">
                        <a:ln>
                          <a:noFill/>
                        </a:ln>
                        <a:solidFill>
                          <a:srgbClr val="404040"/>
                        </a:solidFill>
                        <a:effectLst/>
                        <a:latin typeface="Tahoma" pitchFamily="34" charset="0"/>
                        <a:ea typeface="宋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3"/>
                  </a:ext>
                </a:extLst>
              </a:tr>
              <a:tr h="284163">
                <a:tc>
                  <a:txBody>
                    <a:bodyPr/>
                    <a:lstStyle/>
                    <a:p>
                      <a:pPr marL="0" marR="0" lvl="0" indent="0" algn="l" defTabSz="914400" rtl="0" eaLnBrk="0" fontAlgn="base" latinLnBrk="0" hangingPunct="0">
                        <a:lnSpc>
                          <a:spcPct val="100000"/>
                        </a:lnSpc>
                        <a:spcBef>
                          <a:spcPct val="20000"/>
                        </a:spcBef>
                        <a:spcAft>
                          <a:spcPct val="30000"/>
                        </a:spcAft>
                        <a:buClr>
                          <a:srgbClr val="6639B7"/>
                        </a:buClr>
                        <a:buSzTx/>
                        <a:buFont typeface="Arial" pitchFamily="34" charset="0"/>
                        <a:buNone/>
                        <a:tabLst/>
                      </a:pPr>
                      <a:r>
                        <a:rPr kumimoji="0" lang="en-US" altLang="zh-CN" sz="1200" b="0" i="0" u="none" strike="noStrike" cap="none" normalizeH="0" baseline="0">
                          <a:ln>
                            <a:noFill/>
                          </a:ln>
                          <a:solidFill>
                            <a:srgbClr val="404040"/>
                          </a:solidFill>
                          <a:effectLst/>
                          <a:latin typeface="Tahoma" pitchFamily="34" charset="0"/>
                          <a:ea typeface="宋体" pitchFamily="2" charset="-122"/>
                        </a:rPr>
                        <a:t>N</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30000"/>
                        </a:spcAft>
                        <a:buClr>
                          <a:srgbClr val="6639B7"/>
                        </a:buClr>
                        <a:buSzTx/>
                        <a:buFont typeface="Arial" pitchFamily="34" charset="0"/>
                        <a:buNone/>
                        <a:tabLst/>
                      </a:pPr>
                      <a:endParaRPr kumimoji="0" lang="zh-CN" altLang="en-US" sz="1200" b="0" i="0" u="none" strike="noStrike" cap="none" normalizeH="0" baseline="0">
                        <a:ln>
                          <a:noFill/>
                        </a:ln>
                        <a:solidFill>
                          <a:srgbClr val="404040"/>
                        </a:solidFill>
                        <a:effectLst/>
                        <a:latin typeface="Tahoma" pitchFamily="34" charset="0"/>
                        <a:ea typeface="宋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4"/>
                  </a:ext>
                </a:extLst>
              </a:tr>
              <a:tr h="284163">
                <a:tc>
                  <a:txBody>
                    <a:bodyPr/>
                    <a:lstStyle/>
                    <a:p>
                      <a:pPr marL="0" marR="0" lvl="0" indent="0" algn="l" defTabSz="914400" rtl="0" eaLnBrk="0" fontAlgn="base" latinLnBrk="0" hangingPunct="0">
                        <a:lnSpc>
                          <a:spcPct val="100000"/>
                        </a:lnSpc>
                        <a:spcBef>
                          <a:spcPct val="20000"/>
                        </a:spcBef>
                        <a:spcAft>
                          <a:spcPct val="30000"/>
                        </a:spcAft>
                        <a:buClr>
                          <a:srgbClr val="6639B7"/>
                        </a:buClr>
                        <a:buSzTx/>
                        <a:buFont typeface="Arial" pitchFamily="34" charset="0"/>
                        <a:buNone/>
                        <a:tabLst/>
                      </a:pPr>
                      <a:r>
                        <a:rPr kumimoji="0" lang="en-US" altLang="zh-CN" sz="1200" b="0" i="0" u="none" strike="noStrike" cap="none" normalizeH="0" baseline="0">
                          <a:ln>
                            <a:noFill/>
                          </a:ln>
                          <a:solidFill>
                            <a:srgbClr val="404040"/>
                          </a:solidFill>
                          <a:effectLst/>
                          <a:latin typeface="Tahoma" pitchFamily="34" charset="0"/>
                          <a:ea typeface="宋体" pitchFamily="2" charset="-122"/>
                        </a:rPr>
                        <a:t>F</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30000"/>
                        </a:spcAft>
                        <a:buClr>
                          <a:srgbClr val="6639B7"/>
                        </a:buClr>
                        <a:buSzTx/>
                        <a:buFont typeface="Arial" pitchFamily="34" charset="0"/>
                        <a:buNone/>
                        <a:tabLst/>
                      </a:pPr>
                      <a:endParaRPr kumimoji="0" lang="en-US" altLang="zh-CN" sz="1200" b="0" i="0" u="none" strike="noStrike" cap="none" normalizeH="0" baseline="0">
                        <a:ln>
                          <a:noFill/>
                        </a:ln>
                        <a:solidFill>
                          <a:srgbClr val="404040"/>
                        </a:solidFill>
                        <a:effectLst/>
                        <a:latin typeface="Tahoma" pitchFamily="34" charset="0"/>
                        <a:ea typeface="宋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5"/>
                  </a:ext>
                </a:extLst>
              </a:tr>
            </a:tbl>
          </a:graphicData>
        </a:graphic>
      </p:graphicFrame>
      <p:sp>
        <p:nvSpPr>
          <p:cNvPr id="44095" name="Text Box 101"/>
          <p:cNvSpPr txBox="1">
            <a:spLocks noChangeArrowheads="1"/>
          </p:cNvSpPr>
          <p:nvPr/>
        </p:nvSpPr>
        <p:spPr bwMode="auto">
          <a:xfrm>
            <a:off x="4772025" y="5953125"/>
            <a:ext cx="1512888"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itchFamily="34" charset="0"/>
                <a:ea typeface="宋体" pitchFamily="2" charset="-122"/>
              </a:defRPr>
            </a:lvl9pPr>
          </a:lstStyle>
          <a:p>
            <a:pPr eaLnBrk="1" hangingPunct="1"/>
            <a:r>
              <a:rPr lang="en-US" altLang="zh-CN"/>
              <a:t>Priority down</a:t>
            </a:r>
          </a:p>
        </p:txBody>
      </p:sp>
      <p:sp>
        <p:nvSpPr>
          <p:cNvPr id="44096" name="Text Box 102"/>
          <p:cNvSpPr txBox="1">
            <a:spLocks noChangeArrowheads="1"/>
          </p:cNvSpPr>
          <p:nvPr/>
        </p:nvSpPr>
        <p:spPr bwMode="auto">
          <a:xfrm>
            <a:off x="1749425" y="3952875"/>
            <a:ext cx="44704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itchFamily="34" charset="0"/>
                <a:ea typeface="宋体" pitchFamily="2" charset="-122"/>
              </a:defRPr>
            </a:lvl9pPr>
          </a:lstStyle>
          <a:p>
            <a:pPr eaLnBrk="1" hangingPunct="1"/>
            <a:r>
              <a:rPr lang="en-US" altLang="zh-CN" sz="2800"/>
              <a:t>Release Goal: A..N – C + O</a:t>
            </a:r>
          </a:p>
        </p:txBody>
      </p:sp>
      <p:sp>
        <p:nvSpPr>
          <p:cNvPr id="44097" name="Line 103"/>
          <p:cNvSpPr>
            <a:spLocks noChangeShapeType="1"/>
          </p:cNvSpPr>
          <p:nvPr/>
        </p:nvSpPr>
        <p:spPr bwMode="auto">
          <a:xfrm>
            <a:off x="6284913" y="6148388"/>
            <a:ext cx="3556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Rectangle 51">
            <a:extLst>
              <a:ext uri="{FF2B5EF4-FFF2-40B4-BE49-F238E27FC236}">
                <a16:creationId xmlns:a16="http://schemas.microsoft.com/office/drawing/2014/main" id="{735050D2-6FCD-4C32-AB63-F6AEC2117D93}"/>
              </a:ext>
            </a:extLst>
          </p:cNvPr>
          <p:cNvSpPr txBox="1">
            <a:spLocks/>
          </p:cNvSpPr>
          <p:nvPr/>
        </p:nvSpPr>
        <p:spPr bwMode="auto">
          <a:xfrm>
            <a:off x="243841" y="31690"/>
            <a:ext cx="8830490" cy="700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000">
                <a:solidFill>
                  <a:schemeClr val="tx2"/>
                </a:solidFill>
                <a:latin typeface="微软雅黑" panose="020B0503020204020204" pitchFamily="34" charset="-122"/>
                <a:ea typeface="微软雅黑" panose="020B0503020204020204" pitchFamily="34" charset="-122"/>
                <a:cs typeface="+mj-cs"/>
              </a:defRPr>
            </a:lvl1pPr>
            <a:lvl2pPr algn="ctr" rtl="0" eaLnBrk="0" fontAlgn="base" hangingPunct="0">
              <a:spcBef>
                <a:spcPct val="0"/>
              </a:spcBef>
              <a:spcAft>
                <a:spcPct val="0"/>
              </a:spcAft>
              <a:defRPr sz="4000">
                <a:solidFill>
                  <a:schemeClr val="tx2"/>
                </a:solidFill>
                <a:latin typeface="Arial" charset="0"/>
                <a:ea typeface="宋体" pitchFamily="2" charset="-122"/>
              </a:defRPr>
            </a:lvl2pPr>
            <a:lvl3pPr algn="ctr" rtl="0" eaLnBrk="0" fontAlgn="base" hangingPunct="0">
              <a:spcBef>
                <a:spcPct val="0"/>
              </a:spcBef>
              <a:spcAft>
                <a:spcPct val="0"/>
              </a:spcAft>
              <a:defRPr sz="4000">
                <a:solidFill>
                  <a:schemeClr val="tx2"/>
                </a:solidFill>
                <a:latin typeface="Arial" charset="0"/>
                <a:ea typeface="宋体" pitchFamily="2" charset="-122"/>
              </a:defRPr>
            </a:lvl3pPr>
            <a:lvl4pPr algn="ctr" rtl="0" eaLnBrk="0" fontAlgn="base" hangingPunct="0">
              <a:spcBef>
                <a:spcPct val="0"/>
              </a:spcBef>
              <a:spcAft>
                <a:spcPct val="0"/>
              </a:spcAft>
              <a:defRPr sz="4000">
                <a:solidFill>
                  <a:schemeClr val="tx2"/>
                </a:solidFill>
                <a:latin typeface="Arial" charset="0"/>
                <a:ea typeface="宋体" pitchFamily="2" charset="-122"/>
              </a:defRPr>
            </a:lvl4pPr>
            <a:lvl5pPr algn="ctr" rtl="0" eaLnBrk="0" fontAlgn="base" hangingPunct="0">
              <a:spcBef>
                <a:spcPct val="0"/>
              </a:spcBef>
              <a:spcAft>
                <a:spcPct val="0"/>
              </a:spcAft>
              <a:defRPr sz="4000">
                <a:solidFill>
                  <a:schemeClr val="tx2"/>
                </a:solidFill>
                <a:latin typeface="Arial" charset="0"/>
                <a:ea typeface="宋体" pitchFamily="2" charset="-122"/>
              </a:defRPr>
            </a:lvl5pPr>
            <a:lvl6pPr marL="457200" algn="ctr" rtl="0" fontAlgn="base">
              <a:spcBef>
                <a:spcPct val="0"/>
              </a:spcBef>
              <a:spcAft>
                <a:spcPct val="0"/>
              </a:spcAft>
              <a:defRPr sz="4000">
                <a:solidFill>
                  <a:schemeClr val="tx2"/>
                </a:solidFill>
                <a:latin typeface="Arial" charset="0"/>
                <a:ea typeface="宋体" pitchFamily="2" charset="-122"/>
              </a:defRPr>
            </a:lvl6pPr>
            <a:lvl7pPr marL="914400" algn="ctr" rtl="0" fontAlgn="base">
              <a:spcBef>
                <a:spcPct val="0"/>
              </a:spcBef>
              <a:spcAft>
                <a:spcPct val="0"/>
              </a:spcAft>
              <a:defRPr sz="4000">
                <a:solidFill>
                  <a:schemeClr val="tx2"/>
                </a:solidFill>
                <a:latin typeface="Arial" charset="0"/>
                <a:ea typeface="宋体" pitchFamily="2" charset="-122"/>
              </a:defRPr>
            </a:lvl7pPr>
            <a:lvl8pPr marL="1371600" algn="ctr" rtl="0" fontAlgn="base">
              <a:spcBef>
                <a:spcPct val="0"/>
              </a:spcBef>
              <a:spcAft>
                <a:spcPct val="0"/>
              </a:spcAft>
              <a:defRPr sz="4000">
                <a:solidFill>
                  <a:schemeClr val="tx2"/>
                </a:solidFill>
                <a:latin typeface="Arial" charset="0"/>
                <a:ea typeface="宋体" pitchFamily="2" charset="-122"/>
              </a:defRPr>
            </a:lvl8pPr>
            <a:lvl9pPr marL="1828800" algn="ctr" rtl="0" fontAlgn="base">
              <a:spcBef>
                <a:spcPct val="0"/>
              </a:spcBef>
              <a:spcAft>
                <a:spcPct val="0"/>
              </a:spcAft>
              <a:defRPr sz="4000">
                <a:solidFill>
                  <a:schemeClr val="tx2"/>
                </a:solidFill>
                <a:latin typeface="Arial" charset="0"/>
                <a:ea typeface="宋体" pitchFamily="2" charset="-122"/>
              </a:defRPr>
            </a:lvl9pPr>
          </a:lstStyle>
          <a:p>
            <a:r>
              <a:rPr lang="zh-CN" altLang="en-US" kern="0"/>
              <a:t>演进式开发</a:t>
            </a:r>
            <a:r>
              <a:rPr lang="en-US" altLang="zh-CN" kern="0"/>
              <a:t>Adaptive development</a:t>
            </a:r>
            <a:endParaRPr lang="en-US" altLang="zh-CN" kern="0" dirty="0"/>
          </a:p>
        </p:txBody>
      </p:sp>
    </p:spTree>
    <p:extLst>
      <p:ext uri="{BB962C8B-B14F-4D97-AF65-F5344CB8AC3E}">
        <p14:creationId xmlns:p14="http://schemas.microsoft.com/office/powerpoint/2010/main" val="28555828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团队 </a:t>
            </a:r>
            <a:r>
              <a:rPr lang="en-US" altLang="zh-CN" dirty="0"/>
              <a:t>Team</a:t>
            </a:r>
            <a:endParaRPr lang="zh-CN" altLang="en-US" dirty="0"/>
          </a:p>
        </p:txBody>
      </p:sp>
      <p:pic>
        <p:nvPicPr>
          <p:cNvPr id="1028" name="Picture 4" descr="http://www.engineeringdaily.net/wp-content/uploads/2010/02/effective-team-work.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9632" y="1844824"/>
            <a:ext cx="6120680" cy="36341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89375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标题 1"/>
          <p:cNvSpPr>
            <a:spLocks noGrp="1"/>
          </p:cNvSpPr>
          <p:nvPr>
            <p:ph type="title"/>
          </p:nvPr>
        </p:nvSpPr>
        <p:spPr>
          <a:xfrm>
            <a:off x="457199" y="31690"/>
            <a:ext cx="8112265" cy="700147"/>
          </a:xfrm>
        </p:spPr>
        <p:txBody>
          <a:bodyPr/>
          <a:lstStyle/>
          <a:p>
            <a:r>
              <a:rPr lang="zh-CN" altLang="en-US" dirty="0"/>
              <a:t>团队 </a:t>
            </a:r>
            <a:r>
              <a:rPr lang="en-US" altLang="zh-CN" dirty="0"/>
              <a:t>Team</a:t>
            </a:r>
            <a:endParaRPr lang="zh-CN" altLang="en-US" dirty="0"/>
          </a:p>
        </p:txBody>
      </p:sp>
      <p:sp>
        <p:nvSpPr>
          <p:cNvPr id="53251" name="内容占位符 2"/>
          <p:cNvSpPr>
            <a:spLocks noGrp="1"/>
          </p:cNvSpPr>
          <p:nvPr>
            <p:ph idx="4294967295"/>
          </p:nvPr>
        </p:nvSpPr>
        <p:spPr>
          <a:xfrm>
            <a:off x="538246" y="760413"/>
            <a:ext cx="7638883" cy="2649537"/>
          </a:xfrm>
        </p:spPr>
        <p:txBody>
          <a:bodyPr>
            <a:normAutofit/>
          </a:bodyPr>
          <a:lstStyle/>
          <a:p>
            <a:pPr eaLnBrk="1" hangingPunct="1">
              <a:spcBef>
                <a:spcPts val="1200"/>
              </a:spcBef>
              <a:spcAft>
                <a:spcPct val="0"/>
              </a:spcAft>
              <a:buClrTx/>
            </a:pPr>
            <a:r>
              <a:rPr lang="en-US" altLang="zh-CN" sz="2400" dirty="0">
                <a:solidFill>
                  <a:srgbClr val="000000"/>
                </a:solidFill>
              </a:rPr>
              <a:t>Product Owner</a:t>
            </a:r>
          </a:p>
          <a:p>
            <a:pPr eaLnBrk="1" hangingPunct="1">
              <a:spcBef>
                <a:spcPts val="1200"/>
              </a:spcBef>
              <a:spcAft>
                <a:spcPct val="0"/>
              </a:spcAft>
              <a:buClrTx/>
            </a:pPr>
            <a:r>
              <a:rPr lang="en-US" altLang="zh-CN" sz="2400" dirty="0">
                <a:solidFill>
                  <a:srgbClr val="000000"/>
                </a:solidFill>
              </a:rPr>
              <a:t>Scrum Master</a:t>
            </a:r>
          </a:p>
          <a:p>
            <a:pPr eaLnBrk="1" hangingPunct="1">
              <a:spcBef>
                <a:spcPts val="1200"/>
              </a:spcBef>
              <a:spcAft>
                <a:spcPct val="0"/>
              </a:spcAft>
              <a:buClrTx/>
            </a:pPr>
            <a:r>
              <a:rPr lang="en-US" altLang="zh-CN" sz="2400" dirty="0">
                <a:solidFill>
                  <a:srgbClr val="000000"/>
                </a:solidFill>
              </a:rPr>
              <a:t>Development Team</a:t>
            </a:r>
            <a:endParaRPr lang="zh-CN" altLang="en-US" sz="2000" dirty="0">
              <a:solidFill>
                <a:srgbClr val="000000"/>
              </a:solidFill>
            </a:endParaRPr>
          </a:p>
          <a:p>
            <a:pPr>
              <a:spcBef>
                <a:spcPts val="1200"/>
              </a:spcBef>
            </a:pPr>
            <a:endParaRPr lang="zh-CN" altLang="en-US" sz="2400" dirty="0"/>
          </a:p>
        </p:txBody>
      </p:sp>
      <p:sp>
        <p:nvSpPr>
          <p:cNvPr id="11" name="AutoShape 15">
            <a:extLst>
              <a:ext uri="{FF2B5EF4-FFF2-40B4-BE49-F238E27FC236}">
                <a16:creationId xmlns:a16="http://schemas.microsoft.com/office/drawing/2014/main" id="{ACEA9547-E5C1-4A30-8665-7450032E2668}"/>
              </a:ext>
            </a:extLst>
          </p:cNvPr>
          <p:cNvSpPr>
            <a:spLocks noChangeArrowheads="1"/>
          </p:cNvSpPr>
          <p:nvPr/>
        </p:nvSpPr>
        <p:spPr bwMode="auto">
          <a:xfrm>
            <a:off x="6858001" y="4100513"/>
            <a:ext cx="2285999" cy="1014413"/>
          </a:xfrm>
          <a:prstGeom prst="cube">
            <a:avLst>
              <a:gd name="adj" fmla="val 25000"/>
            </a:avLst>
          </a:prstGeom>
          <a:solidFill>
            <a:srgbClr val="D3E3F2"/>
          </a:solidFill>
          <a:ln>
            <a:noFill/>
          </a:ln>
          <a:effectLst>
            <a:outerShdw dist="25400" dir="5400000" rotWithShape="0">
              <a:srgbClr val="000000">
                <a:alpha val="39998"/>
              </a:srgbClr>
            </a:outerShdw>
          </a:effectLst>
          <a:extLst>
            <a:ext uri="{91240B29-F687-4F45-9708-019B960494DF}">
              <a14:hiddenLine xmlns:a14="http://schemas.microsoft.com/office/drawing/2010/main" w="9525" algn="ctr">
                <a:solidFill>
                  <a:srgbClr val="000000"/>
                </a:solidFill>
                <a:miter lim="800000"/>
                <a:headEnd/>
                <a:tailEnd/>
              </a14:hiddenLine>
            </a:ext>
          </a:extLst>
        </p:spPr>
        <p:txBody>
          <a:bodyPr anchor="ctr"/>
          <a:lstStyle/>
          <a:p>
            <a:pPr algn="ctr"/>
            <a:r>
              <a:rPr lang="en-US" altLang="zh-CN" sz="2000" b="1" dirty="0">
                <a:solidFill>
                  <a:schemeClr val="bg1">
                    <a:lumMod val="65000"/>
                  </a:schemeClr>
                </a:solidFill>
                <a:latin typeface="Arial" pitchFamily="34" charset="0"/>
                <a:cs typeface="Arial" pitchFamily="34" charset="0"/>
              </a:rPr>
              <a:t>Increment</a:t>
            </a:r>
            <a:endParaRPr lang="en-US" altLang="zh-CN" sz="1600" b="1" dirty="0">
              <a:solidFill>
                <a:schemeClr val="bg1">
                  <a:lumMod val="65000"/>
                </a:schemeClr>
              </a:solidFill>
              <a:latin typeface="Arial" pitchFamily="34" charset="0"/>
              <a:cs typeface="Arial" pitchFamily="34" charset="0"/>
            </a:endParaRPr>
          </a:p>
        </p:txBody>
      </p:sp>
      <p:grpSp>
        <p:nvGrpSpPr>
          <p:cNvPr id="12" name="组合 114">
            <a:extLst>
              <a:ext uri="{FF2B5EF4-FFF2-40B4-BE49-F238E27FC236}">
                <a16:creationId xmlns:a16="http://schemas.microsoft.com/office/drawing/2014/main" id="{40D8AD01-11B3-4278-84D7-C52E030B6F55}"/>
              </a:ext>
            </a:extLst>
          </p:cNvPr>
          <p:cNvGrpSpPr>
            <a:grpSpLocks/>
          </p:cNvGrpSpPr>
          <p:nvPr/>
        </p:nvGrpSpPr>
        <p:grpSpPr bwMode="auto">
          <a:xfrm>
            <a:off x="6999537" y="3043238"/>
            <a:ext cx="1775593" cy="1140348"/>
            <a:chOff x="7072821" y="3514707"/>
            <a:chExt cx="1775607" cy="1139962"/>
          </a:xfrm>
        </p:grpSpPr>
        <p:pic>
          <p:nvPicPr>
            <p:cNvPr id="13" name="Picture 62">
              <a:extLst>
                <a:ext uri="{FF2B5EF4-FFF2-40B4-BE49-F238E27FC236}">
                  <a16:creationId xmlns:a16="http://schemas.microsoft.com/office/drawing/2014/main" id="{6D4DB053-4638-4823-B659-0FAC29282A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33346" y="3514707"/>
              <a:ext cx="1285884" cy="5670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矩形 13">
              <a:extLst>
                <a:ext uri="{FF2B5EF4-FFF2-40B4-BE49-F238E27FC236}">
                  <a16:creationId xmlns:a16="http://schemas.microsoft.com/office/drawing/2014/main" id="{B1550584-44A0-4911-A6DA-B40DF4D09148}"/>
                </a:ext>
              </a:extLst>
            </p:cNvPr>
            <p:cNvSpPr/>
            <p:nvPr/>
          </p:nvSpPr>
          <p:spPr>
            <a:xfrm>
              <a:off x="7072821" y="4124101"/>
              <a:ext cx="1775607" cy="530568"/>
            </a:xfrm>
            <a:prstGeom prst="rect">
              <a:avLst/>
            </a:prstGeom>
            <a:noFill/>
            <a:ln>
              <a:noFill/>
            </a:ln>
          </p:spPr>
          <p:style>
            <a:lnRef idx="2">
              <a:schemeClr val="dk1"/>
            </a:lnRef>
            <a:fillRef idx="1">
              <a:schemeClr val="lt1"/>
            </a:fillRef>
            <a:effectRef idx="0">
              <a:schemeClr val="dk1"/>
            </a:effectRef>
            <a:fontRef idx="minor">
              <a:schemeClr val="dk1"/>
            </a:fontRef>
          </p:style>
          <p:txBody>
            <a:bodyPr anchor="ctr"/>
            <a:lstStyle/>
            <a:p>
              <a:pPr algn="ctr">
                <a:lnSpc>
                  <a:spcPct val="85000"/>
                </a:lnSpc>
                <a:defRPr/>
              </a:pPr>
              <a:r>
                <a:rPr lang="en-US" altLang="zh-CN" b="1" dirty="0">
                  <a:solidFill>
                    <a:schemeClr val="bg1">
                      <a:lumMod val="65000"/>
                    </a:schemeClr>
                  </a:solidFill>
                  <a:latin typeface="Arial" charset="0"/>
                  <a:cs typeface="Arial" charset="0"/>
                </a:rPr>
                <a:t>Sprint Review </a:t>
              </a:r>
            </a:p>
            <a:p>
              <a:pPr algn="ctr">
                <a:lnSpc>
                  <a:spcPct val="85000"/>
                </a:lnSpc>
                <a:defRPr/>
              </a:pPr>
              <a:r>
                <a:rPr lang="en-US" altLang="zh-CN" sz="1200" b="1" dirty="0">
                  <a:solidFill>
                    <a:schemeClr val="bg1">
                      <a:lumMod val="65000"/>
                    </a:schemeClr>
                  </a:solidFill>
                  <a:latin typeface="Arial" charset="0"/>
                  <a:cs typeface="Arial" charset="0"/>
                </a:rPr>
                <a:t>(Demo, Showcase)</a:t>
              </a:r>
              <a:endParaRPr lang="zh-CN" altLang="en-US" sz="1200" b="1" dirty="0">
                <a:solidFill>
                  <a:schemeClr val="bg1">
                    <a:lumMod val="65000"/>
                  </a:schemeClr>
                </a:solidFill>
                <a:latin typeface="Arial" charset="0"/>
                <a:cs typeface="Arial" charset="0"/>
              </a:endParaRPr>
            </a:p>
          </p:txBody>
        </p:sp>
      </p:grpSp>
      <p:grpSp>
        <p:nvGrpSpPr>
          <p:cNvPr id="15" name="组合 115">
            <a:extLst>
              <a:ext uri="{FF2B5EF4-FFF2-40B4-BE49-F238E27FC236}">
                <a16:creationId xmlns:a16="http://schemas.microsoft.com/office/drawing/2014/main" id="{60011147-FE52-42EF-AC74-D466E1FD7148}"/>
              </a:ext>
            </a:extLst>
          </p:cNvPr>
          <p:cNvGrpSpPr>
            <a:grpSpLocks/>
          </p:cNvGrpSpPr>
          <p:nvPr/>
        </p:nvGrpSpPr>
        <p:grpSpPr bwMode="auto">
          <a:xfrm>
            <a:off x="6989043" y="5259376"/>
            <a:ext cx="1894620" cy="907151"/>
            <a:chOff x="6989061" y="5419487"/>
            <a:chExt cx="1894633" cy="907475"/>
          </a:xfrm>
        </p:grpSpPr>
        <p:pic>
          <p:nvPicPr>
            <p:cNvPr id="16" name="Picture 61">
              <a:extLst>
                <a:ext uri="{FF2B5EF4-FFF2-40B4-BE49-F238E27FC236}">
                  <a16:creationId xmlns:a16="http://schemas.microsoft.com/office/drawing/2014/main" id="{8EA57E9C-E131-4C28-9451-B4CBD47C261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58082" y="5419487"/>
              <a:ext cx="1143008" cy="436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矩形 16">
              <a:extLst>
                <a:ext uri="{FF2B5EF4-FFF2-40B4-BE49-F238E27FC236}">
                  <a16:creationId xmlns:a16="http://schemas.microsoft.com/office/drawing/2014/main" id="{F3FFB885-05B1-4360-A6BC-9A826A05AB06}"/>
                </a:ext>
              </a:extLst>
            </p:cNvPr>
            <p:cNvSpPr/>
            <p:nvPr/>
          </p:nvSpPr>
          <p:spPr>
            <a:xfrm>
              <a:off x="6989061" y="5811593"/>
              <a:ext cx="1894633" cy="515369"/>
            </a:xfrm>
            <a:prstGeom prst="rect">
              <a:avLst/>
            </a:prstGeom>
            <a:noFill/>
            <a:ln>
              <a:noFill/>
            </a:ln>
          </p:spPr>
          <p:style>
            <a:lnRef idx="2">
              <a:schemeClr val="dk1"/>
            </a:lnRef>
            <a:fillRef idx="1">
              <a:schemeClr val="lt1"/>
            </a:fillRef>
            <a:effectRef idx="0">
              <a:schemeClr val="dk1"/>
            </a:effectRef>
            <a:fontRef idx="minor">
              <a:schemeClr val="dk1"/>
            </a:fontRef>
          </p:style>
          <p:txBody>
            <a:bodyPr anchor="ctr"/>
            <a:lstStyle/>
            <a:p>
              <a:pPr algn="ctr">
                <a:lnSpc>
                  <a:spcPct val="85000"/>
                </a:lnSpc>
                <a:defRPr/>
              </a:pPr>
              <a:r>
                <a:rPr lang="en-US" altLang="zh-CN" sz="2000" b="1" dirty="0">
                  <a:solidFill>
                    <a:schemeClr val="bg1">
                      <a:lumMod val="65000"/>
                    </a:schemeClr>
                  </a:solidFill>
                  <a:latin typeface="Arial" charset="0"/>
                  <a:cs typeface="Arial" charset="0"/>
                </a:rPr>
                <a:t>Retrospective</a:t>
              </a:r>
              <a:endParaRPr lang="zh-CN" altLang="en-US" sz="1200" b="1" dirty="0">
                <a:solidFill>
                  <a:schemeClr val="bg1">
                    <a:lumMod val="65000"/>
                  </a:schemeClr>
                </a:solidFill>
                <a:latin typeface="Arial" charset="0"/>
                <a:cs typeface="Arial" charset="0"/>
              </a:endParaRPr>
            </a:p>
          </p:txBody>
        </p:sp>
      </p:grpSp>
      <p:grpSp>
        <p:nvGrpSpPr>
          <p:cNvPr id="18" name="Group 72">
            <a:extLst>
              <a:ext uri="{FF2B5EF4-FFF2-40B4-BE49-F238E27FC236}">
                <a16:creationId xmlns:a16="http://schemas.microsoft.com/office/drawing/2014/main" id="{CAD5E5B1-53D0-45EE-B104-8B4EBF8F6890}"/>
              </a:ext>
            </a:extLst>
          </p:cNvPr>
          <p:cNvGrpSpPr>
            <a:grpSpLocks/>
          </p:cNvGrpSpPr>
          <p:nvPr/>
        </p:nvGrpSpPr>
        <p:grpSpPr bwMode="auto">
          <a:xfrm>
            <a:off x="1182688" y="4238627"/>
            <a:ext cx="1849437" cy="1798638"/>
            <a:chOff x="745" y="2913"/>
            <a:chExt cx="1165" cy="1133"/>
          </a:xfrm>
        </p:grpSpPr>
        <p:sp>
          <p:nvSpPr>
            <p:cNvPr id="19" name="AutoShape 57">
              <a:extLst>
                <a:ext uri="{FF2B5EF4-FFF2-40B4-BE49-F238E27FC236}">
                  <a16:creationId xmlns:a16="http://schemas.microsoft.com/office/drawing/2014/main" id="{ACF1A88D-1E96-4AA4-904D-D5DE13887194}"/>
                </a:ext>
              </a:extLst>
            </p:cNvPr>
            <p:cNvSpPr>
              <a:spLocks noChangeArrowheads="1"/>
            </p:cNvSpPr>
            <p:nvPr/>
          </p:nvSpPr>
          <p:spPr bwMode="auto">
            <a:xfrm>
              <a:off x="745" y="2913"/>
              <a:ext cx="1165" cy="552"/>
            </a:xfrm>
            <a:prstGeom prst="chevron">
              <a:avLst>
                <a:gd name="adj" fmla="val 37882"/>
              </a:avLst>
            </a:prstGeom>
            <a:ln>
              <a:headEnd/>
              <a:tailEnd/>
            </a:ln>
          </p:spPr>
          <p:style>
            <a:lnRef idx="1">
              <a:schemeClr val="accent5"/>
            </a:lnRef>
            <a:fillRef idx="2">
              <a:schemeClr val="accent5"/>
            </a:fillRef>
            <a:effectRef idx="1">
              <a:schemeClr val="accent5"/>
            </a:effectRef>
            <a:fontRef idx="minor">
              <a:schemeClr val="dk1"/>
            </a:fontRef>
          </p:style>
          <p:txBody>
            <a:bodyPr anchor="ctr"/>
            <a:lstStyle/>
            <a:p>
              <a:pPr algn="ctr">
                <a:defRPr/>
              </a:pPr>
              <a:r>
                <a:rPr lang="en-US" altLang="zh-CN" sz="1200" dirty="0">
                  <a:solidFill>
                    <a:schemeClr val="bg1">
                      <a:lumMod val="65000"/>
                    </a:schemeClr>
                  </a:solidFill>
                  <a:effectLst>
                    <a:outerShdw blurRad="38100" dist="38100" dir="2700000" algn="tl">
                      <a:srgbClr val="FFFFFF"/>
                    </a:outerShdw>
                  </a:effectLst>
                  <a:latin typeface="Arial" pitchFamily="34" charset="0"/>
                  <a:ea typeface="华文新魏" pitchFamily="2" charset="-122"/>
                  <a:cs typeface="Arial" pitchFamily="34" charset="0"/>
                </a:rPr>
                <a:t>Team Selects how much commit to do</a:t>
              </a:r>
              <a:endParaRPr lang="zh-CN" altLang="en-US" sz="1200" dirty="0">
                <a:solidFill>
                  <a:schemeClr val="bg1">
                    <a:lumMod val="65000"/>
                  </a:schemeClr>
                </a:solidFill>
                <a:effectLst>
                  <a:outerShdw blurRad="38100" dist="38100" dir="2700000" algn="tl">
                    <a:srgbClr val="FFFFFF"/>
                  </a:outerShdw>
                </a:effectLst>
                <a:latin typeface="Arial" pitchFamily="34" charset="0"/>
                <a:ea typeface="华文新魏" pitchFamily="2" charset="-122"/>
                <a:cs typeface="Arial" pitchFamily="34" charset="0"/>
              </a:endParaRPr>
            </a:p>
          </p:txBody>
        </p:sp>
        <p:sp>
          <p:nvSpPr>
            <p:cNvPr id="20" name="矩形 19">
              <a:extLst>
                <a:ext uri="{FF2B5EF4-FFF2-40B4-BE49-F238E27FC236}">
                  <a16:creationId xmlns:a16="http://schemas.microsoft.com/office/drawing/2014/main" id="{243ADC99-32FE-4986-AB9E-8D79860484E0}"/>
                </a:ext>
              </a:extLst>
            </p:cNvPr>
            <p:cNvSpPr/>
            <p:nvPr/>
          </p:nvSpPr>
          <p:spPr>
            <a:xfrm>
              <a:off x="855" y="3498"/>
              <a:ext cx="855" cy="548"/>
            </a:xfrm>
            <a:prstGeom prst="rect">
              <a:avLst/>
            </a:prstGeom>
            <a:noFill/>
            <a:ln>
              <a:noFill/>
            </a:ln>
          </p:spPr>
          <p:style>
            <a:lnRef idx="2">
              <a:schemeClr val="dk1"/>
            </a:lnRef>
            <a:fillRef idx="1">
              <a:schemeClr val="lt1"/>
            </a:fillRef>
            <a:effectRef idx="0">
              <a:schemeClr val="dk1"/>
            </a:effectRef>
            <a:fontRef idx="minor">
              <a:schemeClr val="dk1"/>
            </a:fontRef>
          </p:style>
          <p:txBody>
            <a:bodyPr anchor="ctr"/>
            <a:lstStyle/>
            <a:p>
              <a:pPr algn="ctr">
                <a:lnSpc>
                  <a:spcPct val="85000"/>
                </a:lnSpc>
                <a:defRPr/>
              </a:pPr>
              <a:r>
                <a:rPr lang="en-US" altLang="zh-CN" sz="2000" b="1" dirty="0">
                  <a:solidFill>
                    <a:schemeClr val="bg1">
                      <a:lumMod val="65000"/>
                    </a:schemeClr>
                  </a:solidFill>
                  <a:latin typeface="Arial" charset="0"/>
                  <a:cs typeface="Arial" charset="0"/>
                </a:rPr>
                <a:t>Sprint Planning</a:t>
              </a:r>
              <a:endParaRPr lang="zh-CN" altLang="en-US" sz="2000" b="1" dirty="0">
                <a:solidFill>
                  <a:schemeClr val="bg1">
                    <a:lumMod val="65000"/>
                  </a:schemeClr>
                </a:solidFill>
                <a:latin typeface="Arial" charset="0"/>
                <a:cs typeface="Arial" charset="0"/>
              </a:endParaRPr>
            </a:p>
          </p:txBody>
        </p:sp>
      </p:grpSp>
      <p:grpSp>
        <p:nvGrpSpPr>
          <p:cNvPr id="21" name="组合 107">
            <a:extLst>
              <a:ext uri="{FF2B5EF4-FFF2-40B4-BE49-F238E27FC236}">
                <a16:creationId xmlns:a16="http://schemas.microsoft.com/office/drawing/2014/main" id="{E869CB76-B817-4F01-BD7C-2FFC6FAACED2}"/>
              </a:ext>
            </a:extLst>
          </p:cNvPr>
          <p:cNvGrpSpPr>
            <a:grpSpLocks/>
          </p:cNvGrpSpPr>
          <p:nvPr/>
        </p:nvGrpSpPr>
        <p:grpSpPr bwMode="auto">
          <a:xfrm>
            <a:off x="3000375" y="3595688"/>
            <a:ext cx="1314450" cy="2061306"/>
            <a:chOff x="3000365" y="3981021"/>
            <a:chExt cx="1314459" cy="2061833"/>
          </a:xfrm>
        </p:grpSpPr>
        <p:sp>
          <p:nvSpPr>
            <p:cNvPr id="22" name="Rectangle 53">
              <a:extLst>
                <a:ext uri="{FF2B5EF4-FFF2-40B4-BE49-F238E27FC236}">
                  <a16:creationId xmlns:a16="http://schemas.microsoft.com/office/drawing/2014/main" id="{A3D8DC37-2FE3-4911-A3B1-6AB5E87E0DE5}"/>
                </a:ext>
              </a:extLst>
            </p:cNvPr>
            <p:cNvSpPr>
              <a:spLocks noChangeArrowheads="1"/>
            </p:cNvSpPr>
            <p:nvPr/>
          </p:nvSpPr>
          <p:spPr bwMode="auto">
            <a:xfrm>
              <a:off x="3079740" y="3981021"/>
              <a:ext cx="1008070" cy="112741"/>
            </a:xfrm>
            <a:prstGeom prst="rect">
              <a:avLst/>
            </a:prstGeom>
            <a:gradFill rotWithShape="1">
              <a:gsLst>
                <a:gs pos="0">
                  <a:srgbClr val="D3E3F2"/>
                </a:gs>
                <a:gs pos="30000">
                  <a:srgbClr val="C0D8EE"/>
                </a:gs>
                <a:gs pos="45000">
                  <a:srgbClr val="BAD4EC"/>
                </a:gs>
                <a:gs pos="55000">
                  <a:srgbClr val="BAD4EC"/>
                </a:gs>
                <a:gs pos="73000">
                  <a:srgbClr val="C0D8EE"/>
                </a:gs>
                <a:gs pos="100000">
                  <a:srgbClr val="D3E3F2"/>
                </a:gs>
              </a:gsLst>
              <a:lin ang="900000" scaled="1"/>
            </a:gra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p>
              <a:endParaRPr lang="en-US" altLang="zh-CN" sz="1200">
                <a:solidFill>
                  <a:schemeClr val="bg1">
                    <a:lumMod val="65000"/>
                  </a:schemeClr>
                </a:solidFill>
                <a:latin typeface="Arial" pitchFamily="34" charset="0"/>
                <a:cs typeface="Arial" pitchFamily="34" charset="0"/>
              </a:endParaRPr>
            </a:p>
          </p:txBody>
        </p:sp>
        <p:sp>
          <p:nvSpPr>
            <p:cNvPr id="23" name="Rectangle 54">
              <a:extLst>
                <a:ext uri="{FF2B5EF4-FFF2-40B4-BE49-F238E27FC236}">
                  <a16:creationId xmlns:a16="http://schemas.microsoft.com/office/drawing/2014/main" id="{34457B4D-C0FA-41D2-BC08-9DE964DE2645}"/>
                </a:ext>
              </a:extLst>
            </p:cNvPr>
            <p:cNvSpPr>
              <a:spLocks noChangeArrowheads="1"/>
            </p:cNvSpPr>
            <p:nvPr/>
          </p:nvSpPr>
          <p:spPr bwMode="auto">
            <a:xfrm>
              <a:off x="3079740" y="4123933"/>
              <a:ext cx="1008070" cy="112741"/>
            </a:xfrm>
            <a:prstGeom prst="rect">
              <a:avLst/>
            </a:prstGeom>
            <a:gradFill rotWithShape="1">
              <a:gsLst>
                <a:gs pos="0">
                  <a:srgbClr val="D3E3F2"/>
                </a:gs>
                <a:gs pos="30000">
                  <a:srgbClr val="C0D8EE"/>
                </a:gs>
                <a:gs pos="45000">
                  <a:srgbClr val="BAD4EC"/>
                </a:gs>
                <a:gs pos="55000">
                  <a:srgbClr val="BAD4EC"/>
                </a:gs>
                <a:gs pos="73000">
                  <a:srgbClr val="C0D8EE"/>
                </a:gs>
                <a:gs pos="100000">
                  <a:srgbClr val="D3E3F2"/>
                </a:gs>
              </a:gsLst>
              <a:lin ang="900000" scaled="1"/>
            </a:gra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p>
              <a:endParaRPr lang="en-US" altLang="zh-CN" sz="1200">
                <a:solidFill>
                  <a:schemeClr val="bg1">
                    <a:lumMod val="65000"/>
                  </a:schemeClr>
                </a:solidFill>
                <a:latin typeface="Arial" pitchFamily="34" charset="0"/>
                <a:cs typeface="Arial" pitchFamily="34" charset="0"/>
              </a:endParaRPr>
            </a:p>
          </p:txBody>
        </p:sp>
        <p:sp>
          <p:nvSpPr>
            <p:cNvPr id="24" name="Rectangle 55">
              <a:extLst>
                <a:ext uri="{FF2B5EF4-FFF2-40B4-BE49-F238E27FC236}">
                  <a16:creationId xmlns:a16="http://schemas.microsoft.com/office/drawing/2014/main" id="{92D01B6D-D2AC-498E-AE83-3AECC7A44455}"/>
                </a:ext>
              </a:extLst>
            </p:cNvPr>
            <p:cNvSpPr>
              <a:spLocks noChangeArrowheads="1"/>
            </p:cNvSpPr>
            <p:nvPr/>
          </p:nvSpPr>
          <p:spPr bwMode="auto">
            <a:xfrm>
              <a:off x="3079740" y="4255728"/>
              <a:ext cx="1008070" cy="112742"/>
            </a:xfrm>
            <a:prstGeom prst="rect">
              <a:avLst/>
            </a:prstGeom>
            <a:gradFill rotWithShape="1">
              <a:gsLst>
                <a:gs pos="0">
                  <a:srgbClr val="D3E3F2"/>
                </a:gs>
                <a:gs pos="30000">
                  <a:srgbClr val="C0D8EE"/>
                </a:gs>
                <a:gs pos="45000">
                  <a:srgbClr val="BAD4EC"/>
                </a:gs>
                <a:gs pos="55000">
                  <a:srgbClr val="BAD4EC"/>
                </a:gs>
                <a:gs pos="73000">
                  <a:srgbClr val="C0D8EE"/>
                </a:gs>
                <a:gs pos="100000">
                  <a:srgbClr val="D3E3F2"/>
                </a:gs>
              </a:gsLst>
              <a:lin ang="900000" scaled="1"/>
            </a:gra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p>
              <a:endParaRPr lang="en-US" altLang="zh-CN" sz="1200">
                <a:solidFill>
                  <a:schemeClr val="bg1">
                    <a:lumMod val="65000"/>
                  </a:schemeClr>
                </a:solidFill>
                <a:latin typeface="Arial" pitchFamily="34" charset="0"/>
                <a:cs typeface="Arial" pitchFamily="34" charset="0"/>
              </a:endParaRPr>
            </a:p>
          </p:txBody>
        </p:sp>
        <p:sp>
          <p:nvSpPr>
            <p:cNvPr id="25" name="Rectangle 56">
              <a:extLst>
                <a:ext uri="{FF2B5EF4-FFF2-40B4-BE49-F238E27FC236}">
                  <a16:creationId xmlns:a16="http://schemas.microsoft.com/office/drawing/2014/main" id="{FCC2A487-6645-4982-B4EB-29809608D3AA}"/>
                </a:ext>
              </a:extLst>
            </p:cNvPr>
            <p:cNvSpPr>
              <a:spLocks noChangeArrowheads="1"/>
            </p:cNvSpPr>
            <p:nvPr/>
          </p:nvSpPr>
          <p:spPr bwMode="auto">
            <a:xfrm>
              <a:off x="3079740" y="4387525"/>
              <a:ext cx="1008070" cy="112741"/>
            </a:xfrm>
            <a:prstGeom prst="rect">
              <a:avLst/>
            </a:prstGeom>
            <a:gradFill rotWithShape="1">
              <a:gsLst>
                <a:gs pos="0">
                  <a:srgbClr val="D3E3F2"/>
                </a:gs>
                <a:gs pos="30000">
                  <a:srgbClr val="C0D8EE"/>
                </a:gs>
                <a:gs pos="45000">
                  <a:srgbClr val="BAD4EC"/>
                </a:gs>
                <a:gs pos="55000">
                  <a:srgbClr val="BAD4EC"/>
                </a:gs>
                <a:gs pos="73000">
                  <a:srgbClr val="C0D8EE"/>
                </a:gs>
                <a:gs pos="100000">
                  <a:srgbClr val="D3E3F2"/>
                </a:gs>
              </a:gsLst>
              <a:lin ang="900000" scaled="1"/>
            </a:gra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p>
              <a:endParaRPr lang="en-US" altLang="zh-CN" sz="1200">
                <a:solidFill>
                  <a:schemeClr val="bg1">
                    <a:lumMod val="65000"/>
                  </a:schemeClr>
                </a:solidFill>
                <a:latin typeface="Arial" pitchFamily="34" charset="0"/>
                <a:cs typeface="Arial" pitchFamily="34" charset="0"/>
              </a:endParaRPr>
            </a:p>
          </p:txBody>
        </p:sp>
        <p:sp>
          <p:nvSpPr>
            <p:cNvPr id="26" name="Rectangle 53">
              <a:extLst>
                <a:ext uri="{FF2B5EF4-FFF2-40B4-BE49-F238E27FC236}">
                  <a16:creationId xmlns:a16="http://schemas.microsoft.com/office/drawing/2014/main" id="{93309FAD-5F02-4F5E-9E64-4F8F0769FCFA}"/>
                </a:ext>
              </a:extLst>
            </p:cNvPr>
            <p:cNvSpPr>
              <a:spLocks noChangeArrowheads="1"/>
            </p:cNvSpPr>
            <p:nvPr/>
          </p:nvSpPr>
          <p:spPr bwMode="auto">
            <a:xfrm>
              <a:off x="3076565" y="4532024"/>
              <a:ext cx="1008070" cy="112742"/>
            </a:xfrm>
            <a:prstGeom prst="rect">
              <a:avLst/>
            </a:prstGeom>
            <a:gradFill rotWithShape="1">
              <a:gsLst>
                <a:gs pos="0">
                  <a:srgbClr val="D3E3F2"/>
                </a:gs>
                <a:gs pos="30000">
                  <a:srgbClr val="C0D8EE"/>
                </a:gs>
                <a:gs pos="45000">
                  <a:srgbClr val="BAD4EC"/>
                </a:gs>
                <a:gs pos="55000">
                  <a:srgbClr val="BAD4EC"/>
                </a:gs>
                <a:gs pos="73000">
                  <a:srgbClr val="C0D8EE"/>
                </a:gs>
                <a:gs pos="100000">
                  <a:srgbClr val="D3E3F2"/>
                </a:gs>
              </a:gsLst>
              <a:lin ang="900000" scaled="1"/>
            </a:gra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p>
              <a:endParaRPr lang="en-US" altLang="zh-CN" sz="1200">
                <a:solidFill>
                  <a:schemeClr val="bg1">
                    <a:lumMod val="65000"/>
                  </a:schemeClr>
                </a:solidFill>
                <a:latin typeface="Arial" pitchFamily="34" charset="0"/>
                <a:cs typeface="Arial" pitchFamily="34" charset="0"/>
              </a:endParaRPr>
            </a:p>
          </p:txBody>
        </p:sp>
        <p:sp>
          <p:nvSpPr>
            <p:cNvPr id="27" name="Rectangle 54">
              <a:extLst>
                <a:ext uri="{FF2B5EF4-FFF2-40B4-BE49-F238E27FC236}">
                  <a16:creationId xmlns:a16="http://schemas.microsoft.com/office/drawing/2014/main" id="{87BF4B1A-33E0-4A48-9C07-D55AB7BCE36A}"/>
                </a:ext>
              </a:extLst>
            </p:cNvPr>
            <p:cNvSpPr>
              <a:spLocks noChangeArrowheads="1"/>
            </p:cNvSpPr>
            <p:nvPr/>
          </p:nvSpPr>
          <p:spPr bwMode="auto">
            <a:xfrm>
              <a:off x="3071802" y="4674935"/>
              <a:ext cx="1008069" cy="112742"/>
            </a:xfrm>
            <a:prstGeom prst="rect">
              <a:avLst/>
            </a:prstGeom>
            <a:gradFill rotWithShape="1">
              <a:gsLst>
                <a:gs pos="0">
                  <a:srgbClr val="D3E3F2"/>
                </a:gs>
                <a:gs pos="30000">
                  <a:srgbClr val="C0D8EE"/>
                </a:gs>
                <a:gs pos="45000">
                  <a:srgbClr val="BAD4EC"/>
                </a:gs>
                <a:gs pos="55000">
                  <a:srgbClr val="BAD4EC"/>
                </a:gs>
                <a:gs pos="73000">
                  <a:srgbClr val="C0D8EE"/>
                </a:gs>
                <a:gs pos="100000">
                  <a:srgbClr val="D3E3F2"/>
                </a:gs>
              </a:gsLst>
              <a:lin ang="900000" scaled="1"/>
            </a:gra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p>
              <a:endParaRPr lang="en-US" altLang="zh-CN" sz="1200">
                <a:solidFill>
                  <a:schemeClr val="bg1">
                    <a:lumMod val="65000"/>
                  </a:schemeClr>
                </a:solidFill>
                <a:latin typeface="Arial" pitchFamily="34" charset="0"/>
                <a:cs typeface="Arial" pitchFamily="34" charset="0"/>
              </a:endParaRPr>
            </a:p>
          </p:txBody>
        </p:sp>
        <p:sp>
          <p:nvSpPr>
            <p:cNvPr id="28" name="Rectangle 53">
              <a:extLst>
                <a:ext uri="{FF2B5EF4-FFF2-40B4-BE49-F238E27FC236}">
                  <a16:creationId xmlns:a16="http://schemas.microsoft.com/office/drawing/2014/main" id="{B71D655F-2C40-40CE-9291-576D13E49318}"/>
                </a:ext>
              </a:extLst>
            </p:cNvPr>
            <p:cNvSpPr>
              <a:spLocks noChangeArrowheads="1"/>
            </p:cNvSpPr>
            <p:nvPr/>
          </p:nvSpPr>
          <p:spPr bwMode="auto">
            <a:xfrm>
              <a:off x="3079740" y="4817847"/>
              <a:ext cx="1008070" cy="112742"/>
            </a:xfrm>
            <a:prstGeom prst="rect">
              <a:avLst/>
            </a:prstGeom>
            <a:gradFill rotWithShape="1">
              <a:gsLst>
                <a:gs pos="0">
                  <a:srgbClr val="D3E3F2"/>
                </a:gs>
                <a:gs pos="30000">
                  <a:srgbClr val="C0D8EE"/>
                </a:gs>
                <a:gs pos="45000">
                  <a:srgbClr val="BAD4EC"/>
                </a:gs>
                <a:gs pos="55000">
                  <a:srgbClr val="BAD4EC"/>
                </a:gs>
                <a:gs pos="73000">
                  <a:srgbClr val="C0D8EE"/>
                </a:gs>
                <a:gs pos="100000">
                  <a:srgbClr val="D3E3F2"/>
                </a:gs>
              </a:gsLst>
              <a:lin ang="900000" scaled="1"/>
            </a:gra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p>
              <a:endParaRPr lang="en-US" altLang="zh-CN" sz="1200">
                <a:solidFill>
                  <a:schemeClr val="bg1">
                    <a:lumMod val="65000"/>
                  </a:schemeClr>
                </a:solidFill>
                <a:latin typeface="Arial" pitchFamily="34" charset="0"/>
                <a:cs typeface="Arial" pitchFamily="34" charset="0"/>
              </a:endParaRPr>
            </a:p>
          </p:txBody>
        </p:sp>
        <p:sp>
          <p:nvSpPr>
            <p:cNvPr id="29" name="Rectangle 54">
              <a:extLst>
                <a:ext uri="{FF2B5EF4-FFF2-40B4-BE49-F238E27FC236}">
                  <a16:creationId xmlns:a16="http://schemas.microsoft.com/office/drawing/2014/main" id="{AE0A288B-3351-405C-B445-3E23171E8F65}"/>
                </a:ext>
              </a:extLst>
            </p:cNvPr>
            <p:cNvSpPr>
              <a:spLocks noChangeArrowheads="1"/>
            </p:cNvSpPr>
            <p:nvPr/>
          </p:nvSpPr>
          <p:spPr bwMode="auto">
            <a:xfrm>
              <a:off x="3079740" y="4960758"/>
              <a:ext cx="1008070" cy="112742"/>
            </a:xfrm>
            <a:prstGeom prst="rect">
              <a:avLst/>
            </a:prstGeom>
            <a:gradFill rotWithShape="1">
              <a:gsLst>
                <a:gs pos="0">
                  <a:srgbClr val="D3E3F2"/>
                </a:gs>
                <a:gs pos="30000">
                  <a:srgbClr val="C0D8EE"/>
                </a:gs>
                <a:gs pos="45000">
                  <a:srgbClr val="BAD4EC"/>
                </a:gs>
                <a:gs pos="55000">
                  <a:srgbClr val="BAD4EC"/>
                </a:gs>
                <a:gs pos="73000">
                  <a:srgbClr val="C0D8EE"/>
                </a:gs>
                <a:gs pos="100000">
                  <a:srgbClr val="D3E3F2"/>
                </a:gs>
              </a:gsLst>
              <a:lin ang="900000" scaled="1"/>
            </a:gra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p>
              <a:endParaRPr lang="en-US" altLang="zh-CN" sz="1200">
                <a:solidFill>
                  <a:schemeClr val="bg1">
                    <a:lumMod val="65000"/>
                  </a:schemeClr>
                </a:solidFill>
                <a:latin typeface="Arial" pitchFamily="34" charset="0"/>
                <a:cs typeface="Arial" pitchFamily="34" charset="0"/>
              </a:endParaRPr>
            </a:p>
          </p:txBody>
        </p:sp>
        <p:sp>
          <p:nvSpPr>
            <p:cNvPr id="30" name="Rectangle 55">
              <a:extLst>
                <a:ext uri="{FF2B5EF4-FFF2-40B4-BE49-F238E27FC236}">
                  <a16:creationId xmlns:a16="http://schemas.microsoft.com/office/drawing/2014/main" id="{17B18F99-32BC-477F-94B9-FB1E9A9B4322}"/>
                </a:ext>
              </a:extLst>
            </p:cNvPr>
            <p:cNvSpPr>
              <a:spLocks noChangeArrowheads="1"/>
            </p:cNvSpPr>
            <p:nvPr/>
          </p:nvSpPr>
          <p:spPr bwMode="auto">
            <a:xfrm>
              <a:off x="3079740" y="5092555"/>
              <a:ext cx="1008070" cy="112741"/>
            </a:xfrm>
            <a:prstGeom prst="rect">
              <a:avLst/>
            </a:prstGeom>
            <a:gradFill rotWithShape="1">
              <a:gsLst>
                <a:gs pos="0">
                  <a:srgbClr val="D3E3F2"/>
                </a:gs>
                <a:gs pos="30000">
                  <a:srgbClr val="C0D8EE"/>
                </a:gs>
                <a:gs pos="45000">
                  <a:srgbClr val="BAD4EC"/>
                </a:gs>
                <a:gs pos="55000">
                  <a:srgbClr val="BAD4EC"/>
                </a:gs>
                <a:gs pos="73000">
                  <a:srgbClr val="C0D8EE"/>
                </a:gs>
                <a:gs pos="100000">
                  <a:srgbClr val="D3E3F2"/>
                </a:gs>
              </a:gsLst>
              <a:lin ang="900000" scaled="1"/>
            </a:gra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p>
              <a:endParaRPr lang="en-US" altLang="zh-CN" sz="1200">
                <a:solidFill>
                  <a:schemeClr val="bg1">
                    <a:lumMod val="65000"/>
                  </a:schemeClr>
                </a:solidFill>
                <a:latin typeface="Arial" pitchFamily="34" charset="0"/>
                <a:cs typeface="Arial" pitchFamily="34" charset="0"/>
              </a:endParaRPr>
            </a:p>
          </p:txBody>
        </p:sp>
        <p:sp>
          <p:nvSpPr>
            <p:cNvPr id="31" name="Rectangle 56">
              <a:extLst>
                <a:ext uri="{FF2B5EF4-FFF2-40B4-BE49-F238E27FC236}">
                  <a16:creationId xmlns:a16="http://schemas.microsoft.com/office/drawing/2014/main" id="{584F5E22-BF98-4444-AF73-7EFD5FB13F84}"/>
                </a:ext>
              </a:extLst>
            </p:cNvPr>
            <p:cNvSpPr>
              <a:spLocks noChangeArrowheads="1"/>
            </p:cNvSpPr>
            <p:nvPr/>
          </p:nvSpPr>
          <p:spPr bwMode="auto">
            <a:xfrm>
              <a:off x="3079740" y="5225939"/>
              <a:ext cx="1008070" cy="112741"/>
            </a:xfrm>
            <a:prstGeom prst="rect">
              <a:avLst/>
            </a:prstGeom>
            <a:gradFill rotWithShape="1">
              <a:gsLst>
                <a:gs pos="0">
                  <a:srgbClr val="D3E3F2"/>
                </a:gs>
                <a:gs pos="30000">
                  <a:srgbClr val="C0D8EE"/>
                </a:gs>
                <a:gs pos="45000">
                  <a:srgbClr val="BAD4EC"/>
                </a:gs>
                <a:gs pos="55000">
                  <a:srgbClr val="BAD4EC"/>
                </a:gs>
                <a:gs pos="73000">
                  <a:srgbClr val="C0D8EE"/>
                </a:gs>
                <a:gs pos="100000">
                  <a:srgbClr val="D3E3F2"/>
                </a:gs>
              </a:gsLst>
              <a:lin ang="900000" scaled="1"/>
            </a:gra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p>
              <a:endParaRPr lang="en-US" altLang="zh-CN" sz="1200">
                <a:solidFill>
                  <a:schemeClr val="bg1">
                    <a:lumMod val="65000"/>
                  </a:schemeClr>
                </a:solidFill>
                <a:latin typeface="Arial" pitchFamily="34" charset="0"/>
                <a:cs typeface="Arial" pitchFamily="34" charset="0"/>
              </a:endParaRPr>
            </a:p>
          </p:txBody>
        </p:sp>
        <p:sp>
          <p:nvSpPr>
            <p:cNvPr id="32" name="矩形 31">
              <a:extLst>
                <a:ext uri="{FF2B5EF4-FFF2-40B4-BE49-F238E27FC236}">
                  <a16:creationId xmlns:a16="http://schemas.microsoft.com/office/drawing/2014/main" id="{9600579C-4388-4DD6-A9F4-EBCF0FCFC623}"/>
                </a:ext>
              </a:extLst>
            </p:cNvPr>
            <p:cNvSpPr/>
            <p:nvPr/>
          </p:nvSpPr>
          <p:spPr>
            <a:xfrm rot="18980412">
              <a:off x="3070214" y="4384349"/>
              <a:ext cx="1000132" cy="285823"/>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000" b="1" dirty="0">
                  <a:solidFill>
                    <a:schemeClr val="bg1">
                      <a:lumMod val="65000"/>
                    </a:schemeClr>
                  </a:solidFill>
                  <a:latin typeface="Arial" charset="0"/>
                  <a:cs typeface="Arial" charset="0"/>
                </a:rPr>
                <a:t>TASKS</a:t>
              </a:r>
              <a:endParaRPr lang="zh-CN" altLang="en-US" sz="1000" b="1" dirty="0">
                <a:solidFill>
                  <a:schemeClr val="bg1">
                    <a:lumMod val="65000"/>
                  </a:schemeClr>
                </a:solidFill>
                <a:latin typeface="Arial" charset="0"/>
                <a:cs typeface="Arial" charset="0"/>
              </a:endParaRPr>
            </a:p>
          </p:txBody>
        </p:sp>
        <p:sp>
          <p:nvSpPr>
            <p:cNvPr id="33" name="矩形 32">
              <a:extLst>
                <a:ext uri="{FF2B5EF4-FFF2-40B4-BE49-F238E27FC236}">
                  <a16:creationId xmlns:a16="http://schemas.microsoft.com/office/drawing/2014/main" id="{0C6373FB-5BC2-42FD-B043-A6F9FDE60A34}"/>
                </a:ext>
              </a:extLst>
            </p:cNvPr>
            <p:cNvSpPr/>
            <p:nvPr/>
          </p:nvSpPr>
          <p:spPr>
            <a:xfrm>
              <a:off x="3000365" y="5560986"/>
              <a:ext cx="1314459" cy="481868"/>
            </a:xfrm>
            <a:prstGeom prst="rect">
              <a:avLst/>
            </a:prstGeom>
            <a:noFill/>
            <a:ln>
              <a:noFill/>
            </a:ln>
          </p:spPr>
          <p:style>
            <a:lnRef idx="2">
              <a:schemeClr val="dk1"/>
            </a:lnRef>
            <a:fillRef idx="1">
              <a:schemeClr val="lt1"/>
            </a:fillRef>
            <a:effectRef idx="0">
              <a:schemeClr val="dk1"/>
            </a:effectRef>
            <a:fontRef idx="minor">
              <a:schemeClr val="dk1"/>
            </a:fontRef>
          </p:style>
          <p:txBody>
            <a:bodyPr anchor="ctr"/>
            <a:lstStyle/>
            <a:p>
              <a:pPr>
                <a:lnSpc>
                  <a:spcPct val="85000"/>
                </a:lnSpc>
                <a:defRPr/>
              </a:pPr>
              <a:r>
                <a:rPr lang="en-US" altLang="zh-CN" sz="2000" b="1" dirty="0">
                  <a:solidFill>
                    <a:schemeClr val="bg1">
                      <a:lumMod val="65000"/>
                    </a:schemeClr>
                  </a:solidFill>
                  <a:latin typeface="Arial" charset="0"/>
                  <a:cs typeface="Arial" charset="0"/>
                </a:rPr>
                <a:t>Sprint Backlog</a:t>
              </a:r>
              <a:endParaRPr lang="zh-CN" altLang="en-US" sz="2000" b="1" dirty="0">
                <a:solidFill>
                  <a:schemeClr val="bg1">
                    <a:lumMod val="65000"/>
                  </a:schemeClr>
                </a:solidFill>
                <a:latin typeface="Arial" charset="0"/>
                <a:cs typeface="Arial" charset="0"/>
              </a:endParaRPr>
            </a:p>
          </p:txBody>
        </p:sp>
      </p:grpSp>
      <p:grpSp>
        <p:nvGrpSpPr>
          <p:cNvPr id="34" name="组合 109">
            <a:extLst>
              <a:ext uri="{FF2B5EF4-FFF2-40B4-BE49-F238E27FC236}">
                <a16:creationId xmlns:a16="http://schemas.microsoft.com/office/drawing/2014/main" id="{06DD32AE-AA05-441E-B264-A5B592C7292C}"/>
              </a:ext>
            </a:extLst>
          </p:cNvPr>
          <p:cNvGrpSpPr>
            <a:grpSpLocks/>
          </p:cNvGrpSpPr>
          <p:nvPr/>
        </p:nvGrpSpPr>
        <p:grpSpPr bwMode="auto">
          <a:xfrm>
            <a:off x="6715120" y="1430339"/>
            <a:ext cx="2178345" cy="1138222"/>
            <a:chOff x="6715140" y="1785926"/>
            <a:chExt cx="2177726" cy="1138118"/>
          </a:xfrm>
        </p:grpSpPr>
        <p:sp>
          <p:nvSpPr>
            <p:cNvPr id="35" name="Text Box 20">
              <a:extLst>
                <a:ext uri="{FF2B5EF4-FFF2-40B4-BE49-F238E27FC236}">
                  <a16:creationId xmlns:a16="http://schemas.microsoft.com/office/drawing/2014/main" id="{AB9978EE-3C7C-46FD-8C7A-F1FFBB3AD3B6}"/>
                </a:ext>
              </a:extLst>
            </p:cNvPr>
            <p:cNvSpPr txBox="1">
              <a:spLocks noChangeArrowheads="1"/>
            </p:cNvSpPr>
            <p:nvPr/>
          </p:nvSpPr>
          <p:spPr bwMode="auto">
            <a:xfrm>
              <a:off x="6892603" y="2570133"/>
              <a:ext cx="2000263" cy="3539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itchFamily="34" charset="0"/>
                  <a:ea typeface="宋体" pitchFamily="2" charset="-122"/>
                </a:defRPr>
              </a:lvl9pPr>
            </a:lstStyle>
            <a:p>
              <a:pPr algn="ctr" eaLnBrk="1" hangingPunct="1">
                <a:lnSpc>
                  <a:spcPct val="85000"/>
                </a:lnSpc>
              </a:pPr>
              <a:endParaRPr lang="en-US" altLang="zh-CN" sz="2000" b="1" dirty="0">
                <a:solidFill>
                  <a:srgbClr val="0000FF"/>
                </a:solidFill>
                <a:latin typeface="Arial" pitchFamily="34" charset="0"/>
                <a:ea typeface="华文新魏" pitchFamily="2" charset="-122"/>
                <a:cs typeface="Arial" pitchFamily="34" charset="0"/>
              </a:endParaRPr>
            </a:p>
          </p:txBody>
        </p:sp>
        <p:grpSp>
          <p:nvGrpSpPr>
            <p:cNvPr id="36" name="组合 92">
              <a:extLst>
                <a:ext uri="{FF2B5EF4-FFF2-40B4-BE49-F238E27FC236}">
                  <a16:creationId xmlns:a16="http://schemas.microsoft.com/office/drawing/2014/main" id="{AE694D1F-0F39-4923-9742-03EAA36CD671}"/>
                </a:ext>
              </a:extLst>
            </p:cNvPr>
            <p:cNvGrpSpPr>
              <a:grpSpLocks/>
            </p:cNvGrpSpPr>
            <p:nvPr/>
          </p:nvGrpSpPr>
          <p:grpSpPr bwMode="auto">
            <a:xfrm>
              <a:off x="6715140" y="1785926"/>
              <a:ext cx="571504" cy="500244"/>
              <a:chOff x="6715140" y="1785926"/>
              <a:chExt cx="571504" cy="500244"/>
            </a:xfrm>
          </p:grpSpPr>
          <p:sp>
            <p:nvSpPr>
              <p:cNvPr id="38" name="矩形 37">
                <a:extLst>
                  <a:ext uri="{FF2B5EF4-FFF2-40B4-BE49-F238E27FC236}">
                    <a16:creationId xmlns:a16="http://schemas.microsoft.com/office/drawing/2014/main" id="{E0AFE1F0-967F-4CC8-B986-7B78DCE49FC6}"/>
                  </a:ext>
                </a:extLst>
              </p:cNvPr>
              <p:cNvSpPr>
                <a:spLocks noChangeArrowheads="1"/>
              </p:cNvSpPr>
              <p:nvPr/>
            </p:nvSpPr>
            <p:spPr bwMode="auto">
              <a:xfrm>
                <a:off x="6715140" y="1785926"/>
                <a:ext cx="571337" cy="500016"/>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anchor="ctr"/>
              <a:lstStyle/>
              <a:p>
                <a:pPr algn="ctr">
                  <a:defRPr/>
                </a:pPr>
                <a:endParaRPr lang="zh-CN" altLang="en-US" sz="1200">
                  <a:solidFill>
                    <a:srgbClr val="000000"/>
                  </a:solidFill>
                  <a:latin typeface="Arial" charset="0"/>
                  <a:cs typeface="Arial" charset="0"/>
                </a:endParaRPr>
              </a:p>
            </p:txBody>
          </p:sp>
          <p:sp>
            <p:nvSpPr>
              <p:cNvPr id="39" name="任意多边形 90">
                <a:extLst>
                  <a:ext uri="{FF2B5EF4-FFF2-40B4-BE49-F238E27FC236}">
                    <a16:creationId xmlns:a16="http://schemas.microsoft.com/office/drawing/2014/main" id="{112CC2FA-CB0E-4540-A334-9C1BE486FE35}"/>
                  </a:ext>
                </a:extLst>
              </p:cNvPr>
              <p:cNvSpPr>
                <a:spLocks noChangeArrowheads="1"/>
              </p:cNvSpPr>
              <p:nvPr/>
            </p:nvSpPr>
            <p:spPr bwMode="auto">
              <a:xfrm>
                <a:off x="6715140" y="1785926"/>
                <a:ext cx="547692" cy="487538"/>
              </a:xfrm>
              <a:custGeom>
                <a:avLst/>
                <a:gdLst>
                  <a:gd name="T0" fmla="*/ 0 w 501445"/>
                  <a:gd name="T1" fmla="*/ 0 h 412955"/>
                  <a:gd name="T2" fmla="*/ 152257 w 501445"/>
                  <a:gd name="T3" fmla="*/ 131442 h 412955"/>
                  <a:gd name="T4" fmla="*/ 391509 w 501445"/>
                  <a:gd name="T5" fmla="*/ 525765 h 412955"/>
                  <a:gd name="T6" fmla="*/ 413260 w 501445"/>
                  <a:gd name="T7" fmla="*/ 657198 h 412955"/>
                  <a:gd name="T8" fmla="*/ 478515 w 501445"/>
                  <a:gd name="T9" fmla="*/ 1007706 h 412955"/>
                  <a:gd name="T10" fmla="*/ 565515 w 501445"/>
                  <a:gd name="T11" fmla="*/ 1139143 h 412955"/>
                  <a:gd name="T12" fmla="*/ 696021 w 501445"/>
                  <a:gd name="T13" fmla="*/ 1226770 h 412955"/>
                  <a:gd name="T14" fmla="*/ 804771 w 501445"/>
                  <a:gd name="T15" fmla="*/ 1489648 h 412955"/>
                  <a:gd name="T16" fmla="*/ 848271 w 501445"/>
                  <a:gd name="T17" fmla="*/ 1621092 h 412955"/>
                  <a:gd name="T18" fmla="*/ 978778 w 501445"/>
                  <a:gd name="T19" fmla="*/ 1708721 h 412955"/>
                  <a:gd name="T20" fmla="*/ 1044030 w 501445"/>
                  <a:gd name="T21" fmla="*/ 1752530 h 412955"/>
                  <a:gd name="T22" fmla="*/ 1109280 w 501445"/>
                  <a:gd name="T23" fmla="*/ 1840154 h 4129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501445"/>
                  <a:gd name="T37" fmla="*/ 0 h 412955"/>
                  <a:gd name="T38" fmla="*/ 501445 w 501445"/>
                  <a:gd name="T39" fmla="*/ 412955 h 41295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501445" h="412955">
                    <a:moveTo>
                      <a:pt x="0" y="0"/>
                    </a:moveTo>
                    <a:cubicBezTo>
                      <a:pt x="22942" y="9832"/>
                      <a:pt x="47071" y="17260"/>
                      <a:pt x="68826" y="29497"/>
                    </a:cubicBezTo>
                    <a:cubicBezTo>
                      <a:pt x="118991" y="57715"/>
                      <a:pt x="153704" y="71438"/>
                      <a:pt x="176980" y="117988"/>
                    </a:cubicBezTo>
                    <a:cubicBezTo>
                      <a:pt x="181615" y="127258"/>
                      <a:pt x="183966" y="137519"/>
                      <a:pt x="186813" y="147484"/>
                    </a:cubicBezTo>
                    <a:cubicBezTo>
                      <a:pt x="194605" y="174755"/>
                      <a:pt x="196670" y="203229"/>
                      <a:pt x="216310" y="226142"/>
                    </a:cubicBezTo>
                    <a:cubicBezTo>
                      <a:pt x="226975" y="238584"/>
                      <a:pt x="240982" y="248310"/>
                      <a:pt x="255639" y="255639"/>
                    </a:cubicBezTo>
                    <a:cubicBezTo>
                      <a:pt x="274179" y="264909"/>
                      <a:pt x="314632" y="275304"/>
                      <a:pt x="314632" y="275304"/>
                    </a:cubicBezTo>
                    <a:cubicBezTo>
                      <a:pt x="363460" y="348542"/>
                      <a:pt x="300701" y="258586"/>
                      <a:pt x="363793" y="334297"/>
                    </a:cubicBezTo>
                    <a:cubicBezTo>
                      <a:pt x="371358" y="343375"/>
                      <a:pt x="373437" y="357531"/>
                      <a:pt x="383458" y="363794"/>
                    </a:cubicBezTo>
                    <a:cubicBezTo>
                      <a:pt x="401035" y="374780"/>
                      <a:pt x="422787" y="376904"/>
                      <a:pt x="442451" y="383459"/>
                    </a:cubicBezTo>
                    <a:cubicBezTo>
                      <a:pt x="452283" y="386736"/>
                      <a:pt x="463324" y="387542"/>
                      <a:pt x="471948" y="393291"/>
                    </a:cubicBezTo>
                    <a:lnTo>
                      <a:pt x="501445" y="412955"/>
                    </a:lnTo>
                  </a:path>
                </a:pathLst>
              </a:custGeom>
              <a:noFill/>
              <a:ln w="9525" algn="ctr">
                <a:solidFill>
                  <a:srgbClr val="CC3300"/>
                </a:solidFill>
                <a:miter lim="800000"/>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grpSp>
        <p:pic>
          <p:nvPicPr>
            <p:cNvPr id="37" name="Picture 61">
              <a:extLst>
                <a:ext uri="{FF2B5EF4-FFF2-40B4-BE49-F238E27FC236}">
                  <a16:creationId xmlns:a16="http://schemas.microsoft.com/office/drawing/2014/main" id="{C5574C7C-8512-4D6D-94DB-2996A2D1605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00287" y="1839657"/>
              <a:ext cx="1143008" cy="436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 name="Group 74">
            <a:extLst>
              <a:ext uri="{FF2B5EF4-FFF2-40B4-BE49-F238E27FC236}">
                <a16:creationId xmlns:a16="http://schemas.microsoft.com/office/drawing/2014/main" id="{6E0D1BAB-1A4B-4810-96A7-5A4A54226125}"/>
              </a:ext>
            </a:extLst>
          </p:cNvPr>
          <p:cNvGrpSpPr>
            <a:grpSpLocks/>
          </p:cNvGrpSpPr>
          <p:nvPr/>
        </p:nvGrpSpPr>
        <p:grpSpPr bwMode="auto">
          <a:xfrm>
            <a:off x="5643563" y="2255838"/>
            <a:ext cx="981075" cy="930275"/>
            <a:chOff x="3555" y="1664"/>
            <a:chExt cx="618" cy="586"/>
          </a:xfrm>
        </p:grpSpPr>
        <p:sp>
          <p:nvSpPr>
            <p:cNvPr id="41" name="Text Box 17">
              <a:extLst>
                <a:ext uri="{FF2B5EF4-FFF2-40B4-BE49-F238E27FC236}">
                  <a16:creationId xmlns:a16="http://schemas.microsoft.com/office/drawing/2014/main" id="{A2A80BA5-0761-4DD1-B0EB-8A26B42CC4CE}"/>
                </a:ext>
              </a:extLst>
            </p:cNvPr>
            <p:cNvSpPr txBox="1">
              <a:spLocks noChangeArrowheads="1"/>
            </p:cNvSpPr>
            <p:nvPr/>
          </p:nvSpPr>
          <p:spPr bwMode="auto">
            <a:xfrm>
              <a:off x="3667" y="1810"/>
              <a:ext cx="430" cy="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itchFamily="34" charset="0"/>
                  <a:ea typeface="宋体" pitchFamily="2" charset="-122"/>
                </a:defRPr>
              </a:lvl9pPr>
            </a:lstStyle>
            <a:p>
              <a:pPr algn="ctr" eaLnBrk="1" hangingPunct="1">
                <a:lnSpc>
                  <a:spcPct val="85000"/>
                </a:lnSpc>
              </a:pPr>
              <a:r>
                <a:rPr lang="en-US" altLang="zh-CN" sz="1000" dirty="0">
                  <a:solidFill>
                    <a:schemeClr val="bg1">
                      <a:lumMod val="65000"/>
                    </a:schemeClr>
                  </a:solidFill>
                  <a:latin typeface="Arial" pitchFamily="34" charset="0"/>
                  <a:ea typeface="华文新魏" pitchFamily="2" charset="-122"/>
                  <a:cs typeface="Arial" pitchFamily="34" charset="0"/>
                </a:rPr>
                <a:t>Every 24</a:t>
              </a:r>
            </a:p>
            <a:p>
              <a:pPr algn="ctr" eaLnBrk="1" hangingPunct="1">
                <a:lnSpc>
                  <a:spcPct val="85000"/>
                </a:lnSpc>
              </a:pPr>
              <a:r>
                <a:rPr lang="en-US" altLang="zh-CN" sz="1000" dirty="0">
                  <a:solidFill>
                    <a:schemeClr val="bg1">
                      <a:lumMod val="65000"/>
                    </a:schemeClr>
                  </a:solidFill>
                  <a:latin typeface="Arial" pitchFamily="34" charset="0"/>
                  <a:ea typeface="华文新魏" pitchFamily="2" charset="-122"/>
                  <a:cs typeface="Arial" pitchFamily="34" charset="0"/>
                </a:rPr>
                <a:t>Hours</a:t>
              </a:r>
            </a:p>
          </p:txBody>
        </p:sp>
        <p:sp>
          <p:nvSpPr>
            <p:cNvPr id="42" name="AutoShape 14">
              <a:extLst>
                <a:ext uri="{FF2B5EF4-FFF2-40B4-BE49-F238E27FC236}">
                  <a16:creationId xmlns:a16="http://schemas.microsoft.com/office/drawing/2014/main" id="{1C912389-EF36-44E2-B613-4C8792655344}"/>
                </a:ext>
              </a:extLst>
            </p:cNvPr>
            <p:cNvSpPr>
              <a:spLocks noChangeArrowheads="1"/>
            </p:cNvSpPr>
            <p:nvPr/>
          </p:nvSpPr>
          <p:spPr bwMode="auto">
            <a:xfrm rot="3962816">
              <a:off x="3571" y="1648"/>
              <a:ext cx="586" cy="618"/>
            </a:xfrm>
            <a:custGeom>
              <a:avLst/>
              <a:gdLst>
                <a:gd name="T0" fmla="*/ 104427 w 21600"/>
                <a:gd name="T1" fmla="*/ 180709 h 21600"/>
                <a:gd name="T2" fmla="*/ 340455 w 21600"/>
                <a:gd name="T3" fmla="*/ 877796 h 21600"/>
                <a:gd name="T4" fmla="*/ 224228 w 21600"/>
                <a:gd name="T5" fmla="*/ 283622 h 21600"/>
                <a:gd name="T6" fmla="*/ 966373 w 21600"/>
                <a:gd name="T7" fmla="*/ 179983 h 21600"/>
                <a:gd name="T8" fmla="*/ 897472 w 21600"/>
                <a:gd name="T9" fmla="*/ 459335 h 21600"/>
                <a:gd name="T10" fmla="*/ 632593 w 21600"/>
                <a:gd name="T11" fmla="*/ 386715 h 21600"/>
                <a:gd name="T12" fmla="*/ 0 60000 65536"/>
                <a:gd name="T13" fmla="*/ 0 60000 65536"/>
                <a:gd name="T14" fmla="*/ 0 60000 65536"/>
                <a:gd name="T15" fmla="*/ 0 60000 65536"/>
                <a:gd name="T16" fmla="*/ 0 60000 65536"/>
                <a:gd name="T17" fmla="*/ 0 60000 65536"/>
                <a:gd name="T18" fmla="*/ 3163 w 21600"/>
                <a:gd name="T19" fmla="*/ 3163 h 21600"/>
                <a:gd name="T20" fmla="*/ 18437 w 21600"/>
                <a:gd name="T21" fmla="*/ 18437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7018" y="7148"/>
                  </a:moveTo>
                  <a:cubicBezTo>
                    <a:pt x="15723" y="4942"/>
                    <a:pt x="13357" y="3588"/>
                    <a:pt x="10800" y="3588"/>
                  </a:cubicBezTo>
                  <a:cubicBezTo>
                    <a:pt x="6816" y="3588"/>
                    <a:pt x="3588" y="6816"/>
                    <a:pt x="3588" y="10800"/>
                  </a:cubicBezTo>
                  <a:cubicBezTo>
                    <a:pt x="3587" y="13889"/>
                    <a:pt x="5556" y="16636"/>
                    <a:pt x="8482" y="17629"/>
                  </a:cubicBezTo>
                  <a:lnTo>
                    <a:pt x="7329" y="21027"/>
                  </a:lnTo>
                  <a:cubicBezTo>
                    <a:pt x="2947" y="19540"/>
                    <a:pt x="0" y="15427"/>
                    <a:pt x="0" y="10800"/>
                  </a:cubicBezTo>
                  <a:cubicBezTo>
                    <a:pt x="0" y="4835"/>
                    <a:pt x="4835" y="0"/>
                    <a:pt x="10800" y="0"/>
                  </a:cubicBezTo>
                  <a:cubicBezTo>
                    <a:pt x="14630" y="-1"/>
                    <a:pt x="18173" y="2028"/>
                    <a:pt x="20112" y="5331"/>
                  </a:cubicBezTo>
                  <a:lnTo>
                    <a:pt x="22441" y="3963"/>
                  </a:lnTo>
                  <a:lnTo>
                    <a:pt x="20841" y="10114"/>
                  </a:lnTo>
                  <a:lnTo>
                    <a:pt x="14690" y="8515"/>
                  </a:lnTo>
                  <a:lnTo>
                    <a:pt x="17018" y="7148"/>
                  </a:lnTo>
                  <a:close/>
                </a:path>
              </a:pathLst>
            </a:custGeom>
            <a:ln>
              <a:headEnd/>
              <a:tailEnd/>
            </a:ln>
          </p:spPr>
          <p:style>
            <a:lnRef idx="1">
              <a:schemeClr val="accent5"/>
            </a:lnRef>
            <a:fillRef idx="2">
              <a:schemeClr val="accent5"/>
            </a:fillRef>
            <a:effectRef idx="1">
              <a:schemeClr val="accent5"/>
            </a:effectRef>
            <a:fontRef idx="minor">
              <a:schemeClr val="dk1"/>
            </a:fontRef>
          </p:style>
          <p:txBody>
            <a:bodyPr rot="10800000" vert="eaVert" wrap="none" anchor="ctr"/>
            <a:lstStyle/>
            <a:p>
              <a:pPr>
                <a:defRPr/>
              </a:pPr>
              <a:endParaRPr lang="zh-CN" altLang="en-US" sz="1200">
                <a:solidFill>
                  <a:srgbClr val="000000"/>
                </a:solidFill>
                <a:latin typeface="Arial" charset="0"/>
                <a:cs typeface="Arial" charset="0"/>
              </a:endParaRPr>
            </a:p>
          </p:txBody>
        </p:sp>
      </p:grpSp>
      <p:grpSp>
        <p:nvGrpSpPr>
          <p:cNvPr id="43" name="Group 73">
            <a:extLst>
              <a:ext uri="{FF2B5EF4-FFF2-40B4-BE49-F238E27FC236}">
                <a16:creationId xmlns:a16="http://schemas.microsoft.com/office/drawing/2014/main" id="{2B53257C-7439-4ADA-8D2D-BAC007CCD8DB}"/>
              </a:ext>
            </a:extLst>
          </p:cNvPr>
          <p:cNvGrpSpPr>
            <a:grpSpLocks/>
          </p:cNvGrpSpPr>
          <p:nvPr/>
        </p:nvGrpSpPr>
        <p:grpSpPr bwMode="auto">
          <a:xfrm>
            <a:off x="4314825" y="2762250"/>
            <a:ext cx="2543175" cy="2066925"/>
            <a:chOff x="2718" y="1983"/>
            <a:chExt cx="1602" cy="1302"/>
          </a:xfrm>
        </p:grpSpPr>
        <p:sp>
          <p:nvSpPr>
            <p:cNvPr id="44" name="Text Box 16">
              <a:extLst>
                <a:ext uri="{FF2B5EF4-FFF2-40B4-BE49-F238E27FC236}">
                  <a16:creationId xmlns:a16="http://schemas.microsoft.com/office/drawing/2014/main" id="{DC910D38-F1F4-41F7-B8FB-792FE2929972}"/>
                </a:ext>
              </a:extLst>
            </p:cNvPr>
            <p:cNvSpPr txBox="1">
              <a:spLocks noChangeArrowheads="1"/>
            </p:cNvSpPr>
            <p:nvPr/>
          </p:nvSpPr>
          <p:spPr bwMode="auto">
            <a:xfrm>
              <a:off x="3074" y="2205"/>
              <a:ext cx="704" cy="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itchFamily="34" charset="0"/>
                  <a:ea typeface="宋体" pitchFamily="2" charset="-122"/>
                </a:defRPr>
              </a:lvl9pPr>
            </a:lstStyle>
            <a:p>
              <a:pPr algn="ctr" eaLnBrk="1" hangingPunct="1">
                <a:lnSpc>
                  <a:spcPct val="85000"/>
                </a:lnSpc>
              </a:pPr>
              <a:r>
                <a:rPr lang="en-US" altLang="zh-CN" sz="2800" dirty="0">
                  <a:solidFill>
                    <a:schemeClr val="bg1">
                      <a:lumMod val="65000"/>
                    </a:schemeClr>
                  </a:solidFill>
                  <a:latin typeface="Arial" pitchFamily="34" charset="0"/>
                  <a:ea typeface="华文新魏" pitchFamily="2" charset="-122"/>
                  <a:cs typeface="Arial" pitchFamily="34" charset="0"/>
                </a:rPr>
                <a:t>Sprint</a:t>
              </a:r>
            </a:p>
            <a:p>
              <a:pPr algn="ctr" eaLnBrk="1" hangingPunct="1">
                <a:lnSpc>
                  <a:spcPct val="85000"/>
                </a:lnSpc>
              </a:pPr>
              <a:r>
                <a:rPr lang="en-US" altLang="zh-CN" sz="1200" dirty="0">
                  <a:solidFill>
                    <a:schemeClr val="bg1">
                      <a:lumMod val="65000"/>
                    </a:schemeClr>
                  </a:solidFill>
                  <a:latin typeface="Arial" pitchFamily="34" charset="0"/>
                  <a:ea typeface="华文新魏" pitchFamily="2" charset="-122"/>
                  <a:cs typeface="Arial" pitchFamily="34" charset="0"/>
                </a:rPr>
                <a:t>2~4 Weeks</a:t>
              </a:r>
            </a:p>
          </p:txBody>
        </p:sp>
        <p:sp>
          <p:nvSpPr>
            <p:cNvPr id="45" name="AutoShape 3">
              <a:extLst>
                <a:ext uri="{FF2B5EF4-FFF2-40B4-BE49-F238E27FC236}">
                  <a16:creationId xmlns:a16="http://schemas.microsoft.com/office/drawing/2014/main" id="{F7393CCB-B7AA-4B93-91D5-882596F54407}"/>
                </a:ext>
              </a:extLst>
            </p:cNvPr>
            <p:cNvSpPr>
              <a:spLocks noChangeArrowheads="1"/>
            </p:cNvSpPr>
            <p:nvPr/>
          </p:nvSpPr>
          <p:spPr bwMode="auto">
            <a:xfrm>
              <a:off x="3465" y="2937"/>
              <a:ext cx="855" cy="348"/>
            </a:xfrm>
            <a:prstGeom prst="rightArrow">
              <a:avLst>
                <a:gd name="adj1" fmla="val 53843"/>
                <a:gd name="adj2" fmla="val 69396"/>
              </a:avLst>
            </a:prstGeom>
            <a:ln>
              <a:headEnd/>
              <a:tailEnd/>
            </a:ln>
          </p:spPr>
          <p:style>
            <a:lnRef idx="1">
              <a:schemeClr val="accent5"/>
            </a:lnRef>
            <a:fillRef idx="2">
              <a:schemeClr val="accent5"/>
            </a:fillRef>
            <a:effectRef idx="1">
              <a:schemeClr val="accent5"/>
            </a:effectRef>
            <a:fontRef idx="minor">
              <a:schemeClr val="dk1"/>
            </a:fontRef>
          </p:style>
          <p:txBody>
            <a:bodyPr wrap="none" anchor="ctr"/>
            <a:lstStyle/>
            <a:p>
              <a:pPr>
                <a:defRPr/>
              </a:pPr>
              <a:endParaRPr lang="zh-CN" altLang="en-US" sz="1200">
                <a:solidFill>
                  <a:srgbClr val="000000"/>
                </a:solidFill>
                <a:latin typeface="Arial" charset="0"/>
                <a:cs typeface="Arial" charset="0"/>
              </a:endParaRPr>
            </a:p>
          </p:txBody>
        </p:sp>
        <p:sp>
          <p:nvSpPr>
            <p:cNvPr id="46" name="Rectangle 12">
              <a:extLst>
                <a:ext uri="{FF2B5EF4-FFF2-40B4-BE49-F238E27FC236}">
                  <a16:creationId xmlns:a16="http://schemas.microsoft.com/office/drawing/2014/main" id="{B9652ED7-5A57-4A9B-B5E9-685F17850ED9}"/>
                </a:ext>
              </a:extLst>
            </p:cNvPr>
            <p:cNvSpPr>
              <a:spLocks noChangeArrowheads="1"/>
            </p:cNvSpPr>
            <p:nvPr/>
          </p:nvSpPr>
          <p:spPr bwMode="auto">
            <a:xfrm>
              <a:off x="2718" y="3009"/>
              <a:ext cx="624" cy="204"/>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anchor="ctr"/>
            <a:lstStyle/>
            <a:p>
              <a:pPr>
                <a:defRPr/>
              </a:pPr>
              <a:endParaRPr lang="zh-CN" altLang="en-US" sz="1200">
                <a:solidFill>
                  <a:srgbClr val="000000"/>
                </a:solidFill>
                <a:latin typeface="Arial" charset="0"/>
                <a:cs typeface="Arial" charset="0"/>
              </a:endParaRPr>
            </a:p>
          </p:txBody>
        </p:sp>
        <p:sp>
          <p:nvSpPr>
            <p:cNvPr id="47" name="AutoShape 13">
              <a:extLst>
                <a:ext uri="{FF2B5EF4-FFF2-40B4-BE49-F238E27FC236}">
                  <a16:creationId xmlns:a16="http://schemas.microsoft.com/office/drawing/2014/main" id="{579A38EE-C295-45F1-AE18-B6CAB5046211}"/>
                </a:ext>
              </a:extLst>
            </p:cNvPr>
            <p:cNvSpPr>
              <a:spLocks noChangeArrowheads="1"/>
            </p:cNvSpPr>
            <p:nvPr/>
          </p:nvSpPr>
          <p:spPr bwMode="auto">
            <a:xfrm rot="18894835" flipH="1">
              <a:off x="2856" y="1935"/>
              <a:ext cx="1200" cy="1296"/>
            </a:xfrm>
            <a:custGeom>
              <a:avLst/>
              <a:gdLst>
                <a:gd name="T0" fmla="*/ 53182 w 21600"/>
                <a:gd name="T1" fmla="*/ 689514 h 21600"/>
                <a:gd name="T2" fmla="*/ 1537152 w 21600"/>
                <a:gd name="T3" fmla="*/ 1623250 h 21600"/>
                <a:gd name="T4" fmla="*/ 335406 w 21600"/>
                <a:gd name="T5" fmla="*/ 795909 h 21600"/>
                <a:gd name="T6" fmla="*/ 2138994 w 21600"/>
                <a:gd name="T7" fmla="*/ 921639 h 21600"/>
                <a:gd name="T8" fmla="*/ 1785068 w 21600"/>
                <a:gd name="T9" fmla="*/ 1373599 h 21600"/>
                <a:gd name="T10" fmla="*/ 1366494 w 21600"/>
                <a:gd name="T11" fmla="*/ 991266 h 21600"/>
                <a:gd name="T12" fmla="*/ 0 60000 65536"/>
                <a:gd name="T13" fmla="*/ 0 60000 65536"/>
                <a:gd name="T14" fmla="*/ 0 60000 65536"/>
                <a:gd name="T15" fmla="*/ 0 60000 65536"/>
                <a:gd name="T16" fmla="*/ 0 60000 65536"/>
                <a:gd name="T17" fmla="*/ 0 60000 65536"/>
                <a:gd name="T18" fmla="*/ 3163 w 21600"/>
                <a:gd name="T19" fmla="*/ 3163 h 21600"/>
                <a:gd name="T20" fmla="*/ 18437 w 21600"/>
                <a:gd name="T21" fmla="*/ 18437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8185" y="10183"/>
                  </a:moveTo>
                  <a:cubicBezTo>
                    <a:pt x="17864" y="6342"/>
                    <a:pt x="14653" y="3389"/>
                    <a:pt x="10800" y="3389"/>
                  </a:cubicBezTo>
                  <a:cubicBezTo>
                    <a:pt x="6707" y="3389"/>
                    <a:pt x="3389" y="6707"/>
                    <a:pt x="3389" y="10800"/>
                  </a:cubicBezTo>
                  <a:cubicBezTo>
                    <a:pt x="3389" y="14892"/>
                    <a:pt x="6707" y="18211"/>
                    <a:pt x="10800" y="18211"/>
                  </a:cubicBezTo>
                  <a:cubicBezTo>
                    <a:pt x="12842" y="18211"/>
                    <a:pt x="14795" y="17367"/>
                    <a:pt x="16195" y="15880"/>
                  </a:cubicBezTo>
                  <a:lnTo>
                    <a:pt x="18663" y="18203"/>
                  </a:lnTo>
                  <a:cubicBezTo>
                    <a:pt x="16622" y="20370"/>
                    <a:pt x="13777" y="21599"/>
                    <a:pt x="10800" y="21600"/>
                  </a:cubicBezTo>
                  <a:cubicBezTo>
                    <a:pt x="4835" y="21600"/>
                    <a:pt x="0" y="16764"/>
                    <a:pt x="0" y="10800"/>
                  </a:cubicBezTo>
                  <a:cubicBezTo>
                    <a:pt x="0" y="4835"/>
                    <a:pt x="4835" y="0"/>
                    <a:pt x="10800" y="0"/>
                  </a:cubicBezTo>
                  <a:cubicBezTo>
                    <a:pt x="16416" y="-1"/>
                    <a:pt x="21094" y="4304"/>
                    <a:pt x="21562" y="9900"/>
                  </a:cubicBezTo>
                  <a:lnTo>
                    <a:pt x="24253" y="9676"/>
                  </a:lnTo>
                  <a:lnTo>
                    <a:pt x="20240" y="14421"/>
                  </a:lnTo>
                  <a:lnTo>
                    <a:pt x="15494" y="10407"/>
                  </a:lnTo>
                  <a:lnTo>
                    <a:pt x="18185" y="10183"/>
                  </a:lnTo>
                  <a:close/>
                </a:path>
              </a:pathLst>
            </a:custGeom>
            <a:ln>
              <a:headEnd/>
              <a:tailEnd/>
            </a:ln>
          </p:spPr>
          <p:style>
            <a:lnRef idx="1">
              <a:schemeClr val="accent5"/>
            </a:lnRef>
            <a:fillRef idx="2">
              <a:schemeClr val="accent5"/>
            </a:fillRef>
            <a:effectRef idx="1">
              <a:schemeClr val="accent5"/>
            </a:effectRef>
            <a:fontRef idx="minor">
              <a:schemeClr val="dk1"/>
            </a:fontRef>
          </p:style>
          <p:txBody>
            <a:bodyPr vert="eaVert" wrap="none" anchor="ctr"/>
            <a:lstStyle/>
            <a:p>
              <a:pPr>
                <a:defRPr/>
              </a:pPr>
              <a:endParaRPr lang="zh-CN" altLang="en-US" sz="1200">
                <a:solidFill>
                  <a:srgbClr val="000000"/>
                </a:solidFill>
                <a:latin typeface="Arial" charset="0"/>
                <a:cs typeface="Arial" charset="0"/>
              </a:endParaRPr>
            </a:p>
          </p:txBody>
        </p:sp>
      </p:grpSp>
      <p:sp>
        <p:nvSpPr>
          <p:cNvPr id="48" name="Text Box 71">
            <a:extLst>
              <a:ext uri="{FF2B5EF4-FFF2-40B4-BE49-F238E27FC236}">
                <a16:creationId xmlns:a16="http://schemas.microsoft.com/office/drawing/2014/main" id="{C405F292-C3F1-4620-AC95-AE47BE8C9363}"/>
              </a:ext>
            </a:extLst>
          </p:cNvPr>
          <p:cNvSpPr txBox="1">
            <a:spLocks noChangeArrowheads="1"/>
          </p:cNvSpPr>
          <p:nvPr/>
        </p:nvSpPr>
        <p:spPr bwMode="auto">
          <a:xfrm>
            <a:off x="5110163" y="4784725"/>
            <a:ext cx="631825" cy="165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wrap="none" lIns="0" tIns="0" rIns="0" bIns="0">
            <a:spAutoFit/>
          </a:bodyPr>
          <a:lstStyle>
            <a:lvl1pPr eaLnBrk="0" hangingPunct="0">
              <a:tabLst>
                <a:tab pos="3946525" algn="l"/>
              </a:tabLst>
              <a:defRPr>
                <a:solidFill>
                  <a:schemeClr val="tx1"/>
                </a:solidFill>
                <a:latin typeface="Tahoma" pitchFamily="34" charset="0"/>
                <a:ea typeface="宋体" pitchFamily="2" charset="-122"/>
              </a:defRPr>
            </a:lvl1pPr>
            <a:lvl2pPr marL="742950" indent="-285750" eaLnBrk="0" hangingPunct="0">
              <a:tabLst>
                <a:tab pos="3946525" algn="l"/>
              </a:tabLst>
              <a:defRPr>
                <a:solidFill>
                  <a:schemeClr val="tx1"/>
                </a:solidFill>
                <a:latin typeface="Tahoma" pitchFamily="34" charset="0"/>
                <a:ea typeface="宋体" pitchFamily="2" charset="-122"/>
              </a:defRPr>
            </a:lvl2pPr>
            <a:lvl3pPr marL="1143000" indent="-228600" eaLnBrk="0" hangingPunct="0">
              <a:tabLst>
                <a:tab pos="3946525" algn="l"/>
              </a:tabLst>
              <a:defRPr>
                <a:solidFill>
                  <a:schemeClr val="tx1"/>
                </a:solidFill>
                <a:latin typeface="Tahoma" pitchFamily="34" charset="0"/>
                <a:ea typeface="宋体" pitchFamily="2" charset="-122"/>
              </a:defRPr>
            </a:lvl3pPr>
            <a:lvl4pPr marL="1600200" indent="-228600" eaLnBrk="0" hangingPunct="0">
              <a:tabLst>
                <a:tab pos="3946525" algn="l"/>
              </a:tabLst>
              <a:defRPr>
                <a:solidFill>
                  <a:schemeClr val="tx1"/>
                </a:solidFill>
                <a:latin typeface="Tahoma" pitchFamily="34" charset="0"/>
                <a:ea typeface="宋体" pitchFamily="2" charset="-122"/>
              </a:defRPr>
            </a:lvl4pPr>
            <a:lvl5pPr marL="2057400" indent="-228600" eaLnBrk="0" hangingPunct="0">
              <a:tabLst>
                <a:tab pos="3946525" algn="l"/>
              </a:tabLst>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tabLst>
                <a:tab pos="3946525" algn="l"/>
              </a:tabLst>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tabLst>
                <a:tab pos="3946525" algn="l"/>
              </a:tabLst>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tabLst>
                <a:tab pos="3946525" algn="l"/>
              </a:tabLst>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tabLst>
                <a:tab pos="3946525" algn="l"/>
              </a:tabLst>
              <a:defRPr>
                <a:solidFill>
                  <a:schemeClr val="tx1"/>
                </a:solidFill>
                <a:latin typeface="Tahoma" pitchFamily="34" charset="0"/>
                <a:ea typeface="宋体" pitchFamily="2" charset="-122"/>
              </a:defRPr>
            </a:lvl9pPr>
          </a:lstStyle>
          <a:p>
            <a:pPr algn="ctr">
              <a:lnSpc>
                <a:spcPct val="90000"/>
              </a:lnSpc>
              <a:spcAft>
                <a:spcPts val="1200"/>
              </a:spcAft>
              <a:buClr>
                <a:schemeClr val="bg1"/>
              </a:buClr>
              <a:buFont typeface="Times New Roman" pitchFamily="18" charset="0"/>
              <a:buNone/>
            </a:pPr>
            <a:r>
              <a:rPr lang="en-US" altLang="zh-CN" sz="1200" dirty="0">
                <a:solidFill>
                  <a:schemeClr val="bg1">
                    <a:lumMod val="65000"/>
                  </a:schemeClr>
                </a:solidFill>
                <a:latin typeface="Trebuchet MS" pitchFamily="34" charset="0"/>
              </a:rPr>
              <a:t>Time Box</a:t>
            </a:r>
          </a:p>
        </p:txBody>
      </p:sp>
      <p:sp>
        <p:nvSpPr>
          <p:cNvPr id="49" name="矩形 48">
            <a:extLst>
              <a:ext uri="{FF2B5EF4-FFF2-40B4-BE49-F238E27FC236}">
                <a16:creationId xmlns:a16="http://schemas.microsoft.com/office/drawing/2014/main" id="{358E598C-7117-4470-BB6E-97A4450482D2}"/>
              </a:ext>
            </a:extLst>
          </p:cNvPr>
          <p:cNvSpPr/>
          <p:nvPr/>
        </p:nvSpPr>
        <p:spPr bwMode="auto">
          <a:xfrm>
            <a:off x="3000375" y="6248037"/>
            <a:ext cx="1918061" cy="285750"/>
          </a:xfrm>
          <a:prstGeom prst="rect">
            <a:avLst/>
          </a:prstGeom>
          <a:noFill/>
          <a:ln>
            <a:noFill/>
          </a:ln>
        </p:spPr>
        <p:style>
          <a:lnRef idx="2">
            <a:schemeClr val="dk1"/>
          </a:lnRef>
          <a:fillRef idx="1">
            <a:schemeClr val="lt1"/>
          </a:fillRef>
          <a:effectRef idx="0">
            <a:schemeClr val="dk1"/>
          </a:effectRef>
          <a:fontRef idx="minor">
            <a:schemeClr val="dk1"/>
          </a:fontRef>
        </p:style>
        <p:txBody>
          <a:bodyPr anchor="ctr"/>
          <a:lstStyle/>
          <a:p>
            <a:pPr algn="ctr">
              <a:lnSpc>
                <a:spcPct val="85000"/>
              </a:lnSpc>
              <a:defRPr/>
            </a:pPr>
            <a:r>
              <a:rPr lang="en-US" altLang="zh-CN" sz="1200" b="1" dirty="0">
                <a:solidFill>
                  <a:schemeClr val="bg1">
                    <a:lumMod val="65000"/>
                  </a:schemeClr>
                </a:solidFill>
                <a:latin typeface="Arial" charset="0"/>
                <a:cs typeface="Arial" charset="0"/>
              </a:rPr>
              <a:t>Backlog Refinement</a:t>
            </a:r>
            <a:endParaRPr lang="zh-CN" altLang="en-US" sz="1200" b="1" dirty="0">
              <a:solidFill>
                <a:schemeClr val="bg1">
                  <a:lumMod val="65000"/>
                </a:schemeClr>
              </a:solidFill>
              <a:latin typeface="Arial" charset="0"/>
              <a:cs typeface="Arial" charset="0"/>
            </a:endParaRPr>
          </a:p>
        </p:txBody>
      </p:sp>
      <p:cxnSp>
        <p:nvCxnSpPr>
          <p:cNvPr id="50" name="直接连接符 35">
            <a:extLst>
              <a:ext uri="{FF2B5EF4-FFF2-40B4-BE49-F238E27FC236}">
                <a16:creationId xmlns:a16="http://schemas.microsoft.com/office/drawing/2014/main" id="{34C1D91A-B5F3-4262-A799-2C1AAC713017}"/>
              </a:ext>
            </a:extLst>
          </p:cNvPr>
          <p:cNvCxnSpPr>
            <a:cxnSpLocks/>
          </p:cNvCxnSpPr>
          <p:nvPr/>
        </p:nvCxnSpPr>
        <p:spPr bwMode="auto">
          <a:xfrm rot="5400000" flipH="1" flipV="1">
            <a:off x="4332150" y="2626112"/>
            <a:ext cx="51076" cy="7259018"/>
          </a:xfrm>
          <a:prstGeom prst="bentConnector3">
            <a:avLst>
              <a:gd name="adj1" fmla="val -447568"/>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1" name="矩形 50">
            <a:extLst>
              <a:ext uri="{FF2B5EF4-FFF2-40B4-BE49-F238E27FC236}">
                <a16:creationId xmlns:a16="http://schemas.microsoft.com/office/drawing/2014/main" id="{5D49823E-347F-478D-8F3C-0456F9414BF3}"/>
              </a:ext>
            </a:extLst>
          </p:cNvPr>
          <p:cNvSpPr/>
          <p:nvPr/>
        </p:nvSpPr>
        <p:spPr>
          <a:xfrm>
            <a:off x="6974165" y="2078342"/>
            <a:ext cx="1518364" cy="327782"/>
          </a:xfrm>
          <a:prstGeom prst="rect">
            <a:avLst/>
          </a:prstGeom>
        </p:spPr>
        <p:txBody>
          <a:bodyPr wrap="none">
            <a:spAutoFit/>
          </a:bodyPr>
          <a:lstStyle/>
          <a:p>
            <a:pPr algn="ctr" eaLnBrk="1" hangingPunct="1">
              <a:lnSpc>
                <a:spcPct val="85000"/>
              </a:lnSpc>
            </a:pPr>
            <a:r>
              <a:rPr lang="en-US" altLang="zh-CN" b="1" dirty="0">
                <a:solidFill>
                  <a:schemeClr val="bg1">
                    <a:lumMod val="65000"/>
                  </a:schemeClr>
                </a:solidFill>
                <a:latin typeface="Arial" pitchFamily="34" charset="0"/>
                <a:ea typeface="华文新魏" pitchFamily="2" charset="-122"/>
                <a:cs typeface="Arial" pitchFamily="34" charset="0"/>
              </a:rPr>
              <a:t>Daily Scrum</a:t>
            </a:r>
          </a:p>
        </p:txBody>
      </p:sp>
      <p:pic>
        <p:nvPicPr>
          <p:cNvPr id="52" name="Picture 61">
            <a:extLst>
              <a:ext uri="{FF2B5EF4-FFF2-40B4-BE49-F238E27FC236}">
                <a16:creationId xmlns:a16="http://schemas.microsoft.com/office/drawing/2014/main" id="{915F5550-2610-478D-9242-73F5B6019BB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9088" y="3232151"/>
            <a:ext cx="1143000" cy="436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 name="矩形 52">
            <a:extLst>
              <a:ext uri="{FF2B5EF4-FFF2-40B4-BE49-F238E27FC236}">
                <a16:creationId xmlns:a16="http://schemas.microsoft.com/office/drawing/2014/main" id="{C91D71B0-2C06-45CC-AFA0-49B6C72DD237}"/>
              </a:ext>
            </a:extLst>
          </p:cNvPr>
          <p:cNvSpPr/>
          <p:nvPr/>
        </p:nvSpPr>
        <p:spPr bwMode="auto">
          <a:xfrm>
            <a:off x="1507588" y="3683236"/>
            <a:ext cx="1553111" cy="461963"/>
          </a:xfrm>
          <a:prstGeom prst="rect">
            <a:avLst/>
          </a:prstGeom>
          <a:noFill/>
          <a:ln>
            <a:noFill/>
          </a:ln>
        </p:spPr>
        <p:style>
          <a:lnRef idx="2">
            <a:schemeClr val="dk1"/>
          </a:lnRef>
          <a:fillRef idx="1">
            <a:schemeClr val="lt1"/>
          </a:fillRef>
          <a:effectRef idx="0">
            <a:schemeClr val="dk1"/>
          </a:effectRef>
          <a:fontRef idx="minor">
            <a:schemeClr val="dk1"/>
          </a:fontRef>
        </p:style>
        <p:txBody>
          <a:bodyPr anchor="ctr"/>
          <a:lstStyle/>
          <a:p>
            <a:pPr algn="ctr">
              <a:defRPr/>
            </a:pPr>
            <a:r>
              <a:rPr lang="en-US" altLang="zh-CN" sz="1600" b="1" dirty="0">
                <a:solidFill>
                  <a:srgbClr val="C00000"/>
                </a:solidFill>
                <a:latin typeface="Arial" charset="0"/>
                <a:cs typeface="Arial" charset="0"/>
              </a:rPr>
              <a:t>Development Team</a:t>
            </a:r>
            <a:endParaRPr lang="zh-CN" altLang="en-US" sz="1600" b="1" dirty="0">
              <a:solidFill>
                <a:srgbClr val="C00000"/>
              </a:solidFill>
              <a:latin typeface="Arial" charset="0"/>
              <a:cs typeface="Arial" charset="0"/>
            </a:endParaRPr>
          </a:p>
        </p:txBody>
      </p:sp>
      <p:grpSp>
        <p:nvGrpSpPr>
          <p:cNvPr id="54" name="组合 53">
            <a:extLst>
              <a:ext uri="{FF2B5EF4-FFF2-40B4-BE49-F238E27FC236}">
                <a16:creationId xmlns:a16="http://schemas.microsoft.com/office/drawing/2014/main" id="{CB992C3E-63E3-49C7-99EB-6A448F61D051}"/>
              </a:ext>
            </a:extLst>
          </p:cNvPr>
          <p:cNvGrpSpPr/>
          <p:nvPr/>
        </p:nvGrpSpPr>
        <p:grpSpPr>
          <a:xfrm>
            <a:off x="9525" y="2886897"/>
            <a:ext cx="1881022" cy="3409379"/>
            <a:chOff x="9525" y="2886897"/>
            <a:chExt cx="1881022" cy="3409379"/>
          </a:xfrm>
        </p:grpSpPr>
        <p:pic>
          <p:nvPicPr>
            <p:cNvPr id="55" name="图片 54">
              <a:extLst>
                <a:ext uri="{FF2B5EF4-FFF2-40B4-BE49-F238E27FC236}">
                  <a16:creationId xmlns:a16="http://schemas.microsoft.com/office/drawing/2014/main" id="{661C9754-8648-479D-847C-0A90EA0CA040}"/>
                </a:ext>
              </a:extLst>
            </p:cNvPr>
            <p:cNvPicPr>
              <a:picLocks noChangeAspect="1"/>
            </p:cNvPicPr>
            <p:nvPr/>
          </p:nvPicPr>
          <p:blipFill rotWithShape="1">
            <a:blip r:embed="rId5">
              <a:clrChange>
                <a:clrFrom>
                  <a:srgbClr val="FCFFFD"/>
                </a:clrFrom>
                <a:clrTo>
                  <a:srgbClr val="FCFFFD">
                    <a:alpha val="0"/>
                  </a:srgbClr>
                </a:clrTo>
              </a:clrChange>
            </a:blip>
            <a:srcRect l="30831" r="25735" b="28396"/>
            <a:stretch/>
          </p:blipFill>
          <p:spPr>
            <a:xfrm>
              <a:off x="473209" y="2886897"/>
              <a:ext cx="897857" cy="825377"/>
            </a:xfrm>
            <a:prstGeom prst="rect">
              <a:avLst/>
            </a:prstGeom>
          </p:spPr>
        </p:pic>
        <p:grpSp>
          <p:nvGrpSpPr>
            <p:cNvPr id="56" name="组合 105">
              <a:extLst>
                <a:ext uri="{FF2B5EF4-FFF2-40B4-BE49-F238E27FC236}">
                  <a16:creationId xmlns:a16="http://schemas.microsoft.com/office/drawing/2014/main" id="{17C54C6B-3459-496E-8D9C-ADF7300B60CA}"/>
                </a:ext>
              </a:extLst>
            </p:cNvPr>
            <p:cNvGrpSpPr>
              <a:grpSpLocks/>
            </p:cNvGrpSpPr>
            <p:nvPr/>
          </p:nvGrpSpPr>
          <p:grpSpPr bwMode="auto">
            <a:xfrm>
              <a:off x="9525" y="3668712"/>
              <a:ext cx="1881022" cy="2627564"/>
              <a:chOff x="9527" y="4054481"/>
              <a:chExt cx="1881348" cy="2627581"/>
            </a:xfrm>
          </p:grpSpPr>
          <p:sp>
            <p:nvSpPr>
              <p:cNvPr id="58" name="矩形 57">
                <a:extLst>
                  <a:ext uri="{FF2B5EF4-FFF2-40B4-BE49-F238E27FC236}">
                    <a16:creationId xmlns:a16="http://schemas.microsoft.com/office/drawing/2014/main" id="{E475F5E7-77D4-4779-957E-FDB160135AC1}"/>
                  </a:ext>
                </a:extLst>
              </p:cNvPr>
              <p:cNvSpPr/>
              <p:nvPr/>
            </p:nvSpPr>
            <p:spPr>
              <a:xfrm>
                <a:off x="9527" y="4054481"/>
                <a:ext cx="1643347" cy="285752"/>
              </a:xfrm>
              <a:prstGeom prst="rect">
                <a:avLst/>
              </a:prstGeom>
              <a:noFill/>
              <a:ln>
                <a:noFill/>
              </a:ln>
            </p:spPr>
            <p:style>
              <a:lnRef idx="2">
                <a:schemeClr val="dk1"/>
              </a:lnRef>
              <a:fillRef idx="1">
                <a:schemeClr val="lt1"/>
              </a:fillRef>
              <a:effectRef idx="0">
                <a:schemeClr val="dk1"/>
              </a:effectRef>
              <a:fontRef idx="minor">
                <a:schemeClr val="dk1"/>
              </a:fontRef>
            </p:style>
            <p:txBody>
              <a:bodyPr anchor="ctr"/>
              <a:lstStyle/>
              <a:p>
                <a:pPr algn="ctr">
                  <a:defRPr/>
                </a:pPr>
                <a:r>
                  <a:rPr lang="en-US" altLang="zh-CN" sz="1600" b="1" dirty="0">
                    <a:solidFill>
                      <a:srgbClr val="C00000"/>
                    </a:solidFill>
                    <a:latin typeface="Arial" charset="0"/>
                    <a:cs typeface="Arial" charset="0"/>
                  </a:rPr>
                  <a:t>Product Owner</a:t>
                </a:r>
                <a:endParaRPr lang="zh-CN" altLang="en-US" sz="1600" b="1" dirty="0">
                  <a:solidFill>
                    <a:srgbClr val="C00000"/>
                  </a:solidFill>
                  <a:latin typeface="Arial" charset="0"/>
                  <a:cs typeface="Arial" charset="0"/>
                </a:endParaRPr>
              </a:p>
            </p:txBody>
          </p:sp>
          <p:grpSp>
            <p:nvGrpSpPr>
              <p:cNvPr id="59" name="组合 104">
                <a:extLst>
                  <a:ext uri="{FF2B5EF4-FFF2-40B4-BE49-F238E27FC236}">
                    <a16:creationId xmlns:a16="http://schemas.microsoft.com/office/drawing/2014/main" id="{047C6E68-A683-40F3-B90D-EC0B1B965F06}"/>
                  </a:ext>
                </a:extLst>
              </p:cNvPr>
              <p:cNvGrpSpPr>
                <a:grpSpLocks/>
              </p:cNvGrpSpPr>
              <p:nvPr/>
            </p:nvGrpSpPr>
            <p:grpSpPr bwMode="auto">
              <a:xfrm>
                <a:off x="111144" y="4440246"/>
                <a:ext cx="1779731" cy="2241816"/>
                <a:chOff x="111144" y="4440246"/>
                <a:chExt cx="1779731" cy="2241816"/>
              </a:xfrm>
            </p:grpSpPr>
            <p:sp>
              <p:nvSpPr>
                <p:cNvPr id="60" name="Rectangle 53">
                  <a:extLst>
                    <a:ext uri="{FF2B5EF4-FFF2-40B4-BE49-F238E27FC236}">
                      <a16:creationId xmlns:a16="http://schemas.microsoft.com/office/drawing/2014/main" id="{AEE6DD6E-D142-4708-8149-43D50B2187F5}"/>
                    </a:ext>
                  </a:extLst>
                </p:cNvPr>
                <p:cNvSpPr>
                  <a:spLocks noChangeArrowheads="1"/>
                </p:cNvSpPr>
                <p:nvPr/>
              </p:nvSpPr>
              <p:spPr bwMode="auto">
                <a:xfrm>
                  <a:off x="250868" y="4440246"/>
                  <a:ext cx="1008238" cy="112714"/>
                </a:xfrm>
                <a:prstGeom prst="rect">
                  <a:avLst/>
                </a:prstGeom>
                <a:gradFill rotWithShape="1">
                  <a:gsLst>
                    <a:gs pos="0">
                      <a:srgbClr val="D3E3F2"/>
                    </a:gs>
                    <a:gs pos="30000">
                      <a:srgbClr val="C0D8EE"/>
                    </a:gs>
                    <a:gs pos="45000">
                      <a:srgbClr val="BAD4EC"/>
                    </a:gs>
                    <a:gs pos="55000">
                      <a:srgbClr val="BAD4EC"/>
                    </a:gs>
                    <a:gs pos="73000">
                      <a:srgbClr val="C0D8EE"/>
                    </a:gs>
                    <a:gs pos="100000">
                      <a:srgbClr val="D3E3F2"/>
                    </a:gs>
                  </a:gsLst>
                  <a:lin ang="900000" scaled="1"/>
                </a:gra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p>
                  <a:r>
                    <a:rPr lang="en-US" altLang="zh-CN" sz="1200">
                      <a:solidFill>
                        <a:schemeClr val="bg1">
                          <a:lumMod val="65000"/>
                        </a:schemeClr>
                      </a:solidFill>
                      <a:latin typeface="Arial" pitchFamily="34" charset="0"/>
                      <a:cs typeface="Arial" pitchFamily="34" charset="0"/>
                    </a:rPr>
                    <a:t>1</a:t>
                  </a:r>
                </a:p>
              </p:txBody>
            </p:sp>
            <p:sp>
              <p:nvSpPr>
                <p:cNvPr id="61" name="Rectangle 54">
                  <a:extLst>
                    <a:ext uri="{FF2B5EF4-FFF2-40B4-BE49-F238E27FC236}">
                      <a16:creationId xmlns:a16="http://schemas.microsoft.com/office/drawing/2014/main" id="{127D3683-BF24-4569-971D-ECEEB048CC67}"/>
                    </a:ext>
                  </a:extLst>
                </p:cNvPr>
                <p:cNvSpPr>
                  <a:spLocks noChangeArrowheads="1"/>
                </p:cNvSpPr>
                <p:nvPr/>
              </p:nvSpPr>
              <p:spPr bwMode="auto">
                <a:xfrm>
                  <a:off x="250868" y="4583122"/>
                  <a:ext cx="1008238" cy="112714"/>
                </a:xfrm>
                <a:prstGeom prst="rect">
                  <a:avLst/>
                </a:prstGeom>
                <a:gradFill rotWithShape="1">
                  <a:gsLst>
                    <a:gs pos="0">
                      <a:srgbClr val="D3E3F2"/>
                    </a:gs>
                    <a:gs pos="30000">
                      <a:srgbClr val="C0D8EE"/>
                    </a:gs>
                    <a:gs pos="45000">
                      <a:srgbClr val="BAD4EC"/>
                    </a:gs>
                    <a:gs pos="55000">
                      <a:srgbClr val="BAD4EC"/>
                    </a:gs>
                    <a:gs pos="73000">
                      <a:srgbClr val="C0D8EE"/>
                    </a:gs>
                    <a:gs pos="100000">
                      <a:srgbClr val="D3E3F2"/>
                    </a:gs>
                  </a:gsLst>
                  <a:lin ang="900000" scaled="1"/>
                </a:gra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p>
                  <a:r>
                    <a:rPr lang="en-US" altLang="zh-CN" sz="1200">
                      <a:solidFill>
                        <a:schemeClr val="bg1">
                          <a:lumMod val="65000"/>
                        </a:schemeClr>
                      </a:solidFill>
                      <a:latin typeface="Arial" pitchFamily="34" charset="0"/>
                      <a:cs typeface="Arial" pitchFamily="34" charset="0"/>
                    </a:rPr>
                    <a:t>2</a:t>
                  </a:r>
                </a:p>
              </p:txBody>
            </p:sp>
            <p:sp>
              <p:nvSpPr>
                <p:cNvPr id="62" name="Rectangle 55">
                  <a:extLst>
                    <a:ext uri="{FF2B5EF4-FFF2-40B4-BE49-F238E27FC236}">
                      <a16:creationId xmlns:a16="http://schemas.microsoft.com/office/drawing/2014/main" id="{F62D7486-794E-4E16-B7FA-8AF4D4E21C66}"/>
                    </a:ext>
                  </a:extLst>
                </p:cNvPr>
                <p:cNvSpPr>
                  <a:spLocks noChangeArrowheads="1"/>
                </p:cNvSpPr>
                <p:nvPr/>
              </p:nvSpPr>
              <p:spPr bwMode="auto">
                <a:xfrm>
                  <a:off x="250868" y="4714886"/>
                  <a:ext cx="1008238" cy="112713"/>
                </a:xfrm>
                <a:prstGeom prst="rect">
                  <a:avLst/>
                </a:prstGeom>
                <a:gradFill rotWithShape="1">
                  <a:gsLst>
                    <a:gs pos="0">
                      <a:srgbClr val="D3E3F2"/>
                    </a:gs>
                    <a:gs pos="30000">
                      <a:srgbClr val="C0D8EE"/>
                    </a:gs>
                    <a:gs pos="45000">
                      <a:srgbClr val="BAD4EC"/>
                    </a:gs>
                    <a:gs pos="55000">
                      <a:srgbClr val="BAD4EC"/>
                    </a:gs>
                    <a:gs pos="73000">
                      <a:srgbClr val="C0D8EE"/>
                    </a:gs>
                    <a:gs pos="100000">
                      <a:srgbClr val="D3E3F2"/>
                    </a:gs>
                  </a:gsLst>
                  <a:lin ang="900000" scaled="1"/>
                </a:gra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p>
                  <a:r>
                    <a:rPr lang="en-US" altLang="zh-CN" sz="1200">
                      <a:solidFill>
                        <a:schemeClr val="bg1">
                          <a:lumMod val="65000"/>
                        </a:schemeClr>
                      </a:solidFill>
                      <a:latin typeface="Arial" pitchFamily="34" charset="0"/>
                      <a:cs typeface="Arial" pitchFamily="34" charset="0"/>
                    </a:rPr>
                    <a:t>3</a:t>
                  </a:r>
                </a:p>
              </p:txBody>
            </p:sp>
            <p:sp>
              <p:nvSpPr>
                <p:cNvPr id="63" name="Rectangle 56">
                  <a:extLst>
                    <a:ext uri="{FF2B5EF4-FFF2-40B4-BE49-F238E27FC236}">
                      <a16:creationId xmlns:a16="http://schemas.microsoft.com/office/drawing/2014/main" id="{969CD60D-E7B1-4C25-BDEF-9550087EDF6F}"/>
                    </a:ext>
                  </a:extLst>
                </p:cNvPr>
                <p:cNvSpPr>
                  <a:spLocks noChangeArrowheads="1"/>
                </p:cNvSpPr>
                <p:nvPr/>
              </p:nvSpPr>
              <p:spPr bwMode="auto">
                <a:xfrm>
                  <a:off x="250868" y="4846649"/>
                  <a:ext cx="1008238" cy="114301"/>
                </a:xfrm>
                <a:prstGeom prst="rect">
                  <a:avLst/>
                </a:prstGeom>
                <a:gradFill rotWithShape="1">
                  <a:gsLst>
                    <a:gs pos="0">
                      <a:srgbClr val="D3E3F2"/>
                    </a:gs>
                    <a:gs pos="30000">
                      <a:srgbClr val="C0D8EE"/>
                    </a:gs>
                    <a:gs pos="45000">
                      <a:srgbClr val="BAD4EC"/>
                    </a:gs>
                    <a:gs pos="55000">
                      <a:srgbClr val="BAD4EC"/>
                    </a:gs>
                    <a:gs pos="73000">
                      <a:srgbClr val="C0D8EE"/>
                    </a:gs>
                    <a:gs pos="100000">
                      <a:srgbClr val="D3E3F2"/>
                    </a:gs>
                  </a:gsLst>
                  <a:lin ang="900000" scaled="1"/>
                </a:gra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p>
                  <a:r>
                    <a:rPr lang="en-US" altLang="zh-CN" sz="1200">
                      <a:solidFill>
                        <a:schemeClr val="bg1">
                          <a:lumMod val="65000"/>
                        </a:schemeClr>
                      </a:solidFill>
                      <a:latin typeface="Arial" pitchFamily="34" charset="0"/>
                      <a:cs typeface="Arial" pitchFamily="34" charset="0"/>
                    </a:rPr>
                    <a:t>4</a:t>
                  </a:r>
                </a:p>
              </p:txBody>
            </p:sp>
            <p:sp>
              <p:nvSpPr>
                <p:cNvPr id="64" name="Rectangle 53">
                  <a:extLst>
                    <a:ext uri="{FF2B5EF4-FFF2-40B4-BE49-F238E27FC236}">
                      <a16:creationId xmlns:a16="http://schemas.microsoft.com/office/drawing/2014/main" id="{6F18C7EC-F208-4E1F-8323-57273762908D}"/>
                    </a:ext>
                  </a:extLst>
                </p:cNvPr>
                <p:cNvSpPr>
                  <a:spLocks noChangeArrowheads="1"/>
                </p:cNvSpPr>
                <p:nvPr/>
              </p:nvSpPr>
              <p:spPr bwMode="auto">
                <a:xfrm>
                  <a:off x="246106" y="4991112"/>
                  <a:ext cx="1008237" cy="112713"/>
                </a:xfrm>
                <a:prstGeom prst="rect">
                  <a:avLst/>
                </a:prstGeom>
                <a:gradFill rotWithShape="1">
                  <a:gsLst>
                    <a:gs pos="0">
                      <a:srgbClr val="D3E3F2"/>
                    </a:gs>
                    <a:gs pos="30000">
                      <a:srgbClr val="C0D8EE"/>
                    </a:gs>
                    <a:gs pos="45000">
                      <a:srgbClr val="BAD4EC"/>
                    </a:gs>
                    <a:gs pos="55000">
                      <a:srgbClr val="BAD4EC"/>
                    </a:gs>
                    <a:gs pos="73000">
                      <a:srgbClr val="C0D8EE"/>
                    </a:gs>
                    <a:gs pos="100000">
                      <a:srgbClr val="D3E3F2"/>
                    </a:gs>
                  </a:gsLst>
                  <a:lin ang="900000" scaled="1"/>
                </a:gra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p>
                  <a:r>
                    <a:rPr lang="en-US" altLang="zh-CN" sz="1200">
                      <a:solidFill>
                        <a:schemeClr val="bg1">
                          <a:lumMod val="65000"/>
                        </a:schemeClr>
                      </a:solidFill>
                      <a:latin typeface="Arial" pitchFamily="34" charset="0"/>
                      <a:cs typeface="Arial" pitchFamily="34" charset="0"/>
                    </a:rPr>
                    <a:t>5</a:t>
                  </a:r>
                </a:p>
              </p:txBody>
            </p:sp>
            <p:sp>
              <p:nvSpPr>
                <p:cNvPr id="65" name="Rectangle 54">
                  <a:extLst>
                    <a:ext uri="{FF2B5EF4-FFF2-40B4-BE49-F238E27FC236}">
                      <a16:creationId xmlns:a16="http://schemas.microsoft.com/office/drawing/2014/main" id="{5CADEEC8-FE8D-4173-8B20-102429F1A77E}"/>
                    </a:ext>
                  </a:extLst>
                </p:cNvPr>
                <p:cNvSpPr>
                  <a:spLocks noChangeArrowheads="1"/>
                </p:cNvSpPr>
                <p:nvPr/>
              </p:nvSpPr>
              <p:spPr bwMode="auto">
                <a:xfrm>
                  <a:off x="246106" y="5133988"/>
                  <a:ext cx="1008237" cy="112713"/>
                </a:xfrm>
                <a:prstGeom prst="rect">
                  <a:avLst/>
                </a:prstGeom>
                <a:gradFill rotWithShape="1">
                  <a:gsLst>
                    <a:gs pos="0">
                      <a:srgbClr val="D3E3F2"/>
                    </a:gs>
                    <a:gs pos="30000">
                      <a:srgbClr val="C0D8EE"/>
                    </a:gs>
                    <a:gs pos="45000">
                      <a:srgbClr val="BAD4EC"/>
                    </a:gs>
                    <a:gs pos="55000">
                      <a:srgbClr val="BAD4EC"/>
                    </a:gs>
                    <a:gs pos="73000">
                      <a:srgbClr val="C0D8EE"/>
                    </a:gs>
                    <a:gs pos="100000">
                      <a:srgbClr val="D3E3F2"/>
                    </a:gs>
                  </a:gsLst>
                  <a:lin ang="900000" scaled="1"/>
                </a:gra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p>
                  <a:r>
                    <a:rPr lang="en-US" altLang="zh-CN" sz="1200">
                      <a:solidFill>
                        <a:schemeClr val="bg1">
                          <a:lumMod val="65000"/>
                        </a:schemeClr>
                      </a:solidFill>
                      <a:latin typeface="Arial" pitchFamily="34" charset="0"/>
                      <a:cs typeface="Arial" pitchFamily="34" charset="0"/>
                    </a:rPr>
                    <a:t>6</a:t>
                  </a:r>
                </a:p>
              </p:txBody>
            </p:sp>
            <p:sp>
              <p:nvSpPr>
                <p:cNvPr id="66" name="Rectangle 53">
                  <a:extLst>
                    <a:ext uri="{FF2B5EF4-FFF2-40B4-BE49-F238E27FC236}">
                      <a16:creationId xmlns:a16="http://schemas.microsoft.com/office/drawing/2014/main" id="{FE5BF500-5550-4D96-9A7A-D236ADD5980C}"/>
                    </a:ext>
                  </a:extLst>
                </p:cNvPr>
                <p:cNvSpPr>
                  <a:spLocks noChangeArrowheads="1"/>
                </p:cNvSpPr>
                <p:nvPr/>
              </p:nvSpPr>
              <p:spPr bwMode="auto">
                <a:xfrm>
                  <a:off x="245279" y="5277943"/>
                  <a:ext cx="1008238" cy="112714"/>
                </a:xfrm>
                <a:prstGeom prst="rect">
                  <a:avLst/>
                </a:prstGeom>
                <a:gradFill rotWithShape="1">
                  <a:gsLst>
                    <a:gs pos="0">
                      <a:srgbClr val="D3E3F2"/>
                    </a:gs>
                    <a:gs pos="30000">
                      <a:srgbClr val="C0D8EE"/>
                    </a:gs>
                    <a:gs pos="45000">
                      <a:srgbClr val="BAD4EC"/>
                    </a:gs>
                    <a:gs pos="55000">
                      <a:srgbClr val="BAD4EC"/>
                    </a:gs>
                    <a:gs pos="73000">
                      <a:srgbClr val="C0D8EE"/>
                    </a:gs>
                    <a:gs pos="100000">
                      <a:srgbClr val="D3E3F2"/>
                    </a:gs>
                  </a:gsLst>
                  <a:lin ang="900000" scaled="1"/>
                </a:gra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p>
                  <a:r>
                    <a:rPr lang="en-US" altLang="zh-CN" sz="1200">
                      <a:solidFill>
                        <a:schemeClr val="bg1">
                          <a:lumMod val="65000"/>
                        </a:schemeClr>
                      </a:solidFill>
                      <a:latin typeface="Arial" pitchFamily="34" charset="0"/>
                      <a:cs typeface="Arial" pitchFamily="34" charset="0"/>
                    </a:rPr>
                    <a:t>7</a:t>
                  </a:r>
                </a:p>
              </p:txBody>
            </p:sp>
            <p:sp>
              <p:nvSpPr>
                <p:cNvPr id="67" name="Rectangle 54">
                  <a:extLst>
                    <a:ext uri="{FF2B5EF4-FFF2-40B4-BE49-F238E27FC236}">
                      <a16:creationId xmlns:a16="http://schemas.microsoft.com/office/drawing/2014/main" id="{81724D28-94B2-46BD-A386-511A90C1DF2D}"/>
                    </a:ext>
                  </a:extLst>
                </p:cNvPr>
                <p:cNvSpPr>
                  <a:spLocks noChangeArrowheads="1"/>
                </p:cNvSpPr>
                <p:nvPr/>
              </p:nvSpPr>
              <p:spPr bwMode="auto">
                <a:xfrm>
                  <a:off x="245279" y="5409707"/>
                  <a:ext cx="1008238" cy="112713"/>
                </a:xfrm>
                <a:prstGeom prst="rect">
                  <a:avLst/>
                </a:prstGeom>
                <a:gradFill rotWithShape="1">
                  <a:gsLst>
                    <a:gs pos="0">
                      <a:srgbClr val="D3E3F2"/>
                    </a:gs>
                    <a:gs pos="30000">
                      <a:srgbClr val="C0D8EE"/>
                    </a:gs>
                    <a:gs pos="45000">
                      <a:srgbClr val="BAD4EC"/>
                    </a:gs>
                    <a:gs pos="55000">
                      <a:srgbClr val="BAD4EC"/>
                    </a:gs>
                    <a:gs pos="73000">
                      <a:srgbClr val="C0D8EE"/>
                    </a:gs>
                    <a:gs pos="100000">
                      <a:srgbClr val="D3E3F2"/>
                    </a:gs>
                  </a:gsLst>
                  <a:lin ang="900000" scaled="1"/>
                </a:gra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p>
                  <a:r>
                    <a:rPr lang="en-US" altLang="zh-CN" sz="1200">
                      <a:solidFill>
                        <a:schemeClr val="bg1">
                          <a:lumMod val="65000"/>
                        </a:schemeClr>
                      </a:solidFill>
                      <a:latin typeface="Arial" pitchFamily="34" charset="0"/>
                      <a:cs typeface="Arial" pitchFamily="34" charset="0"/>
                    </a:rPr>
                    <a:t>8</a:t>
                  </a:r>
                </a:p>
              </p:txBody>
            </p:sp>
            <p:sp>
              <p:nvSpPr>
                <p:cNvPr id="68" name="Rectangle 55">
                  <a:extLst>
                    <a:ext uri="{FF2B5EF4-FFF2-40B4-BE49-F238E27FC236}">
                      <a16:creationId xmlns:a16="http://schemas.microsoft.com/office/drawing/2014/main" id="{F9EA70FF-8201-40ED-B342-50344F020D9D}"/>
                    </a:ext>
                  </a:extLst>
                </p:cNvPr>
                <p:cNvSpPr>
                  <a:spLocks noChangeArrowheads="1"/>
                </p:cNvSpPr>
                <p:nvPr/>
              </p:nvSpPr>
              <p:spPr bwMode="auto">
                <a:xfrm>
                  <a:off x="245279" y="5541470"/>
                  <a:ext cx="1008238" cy="112714"/>
                </a:xfrm>
                <a:prstGeom prst="rect">
                  <a:avLst/>
                </a:prstGeom>
                <a:gradFill rotWithShape="1">
                  <a:gsLst>
                    <a:gs pos="0">
                      <a:srgbClr val="D3E3F2"/>
                    </a:gs>
                    <a:gs pos="30000">
                      <a:srgbClr val="C0D8EE"/>
                    </a:gs>
                    <a:gs pos="45000">
                      <a:srgbClr val="BAD4EC"/>
                    </a:gs>
                    <a:gs pos="55000">
                      <a:srgbClr val="BAD4EC"/>
                    </a:gs>
                    <a:gs pos="73000">
                      <a:srgbClr val="C0D8EE"/>
                    </a:gs>
                    <a:gs pos="100000">
                      <a:srgbClr val="D3E3F2"/>
                    </a:gs>
                  </a:gsLst>
                  <a:lin ang="900000" scaled="1"/>
                </a:gra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p>
                  <a:r>
                    <a:rPr lang="en-US" altLang="zh-CN" sz="1200">
                      <a:solidFill>
                        <a:schemeClr val="bg1">
                          <a:lumMod val="65000"/>
                        </a:schemeClr>
                      </a:solidFill>
                      <a:latin typeface="Arial" pitchFamily="34" charset="0"/>
                      <a:cs typeface="Arial" pitchFamily="34" charset="0"/>
                    </a:rPr>
                    <a:t>9</a:t>
                  </a:r>
                </a:p>
              </p:txBody>
            </p:sp>
            <p:sp>
              <p:nvSpPr>
                <p:cNvPr id="69" name="Rectangle 56">
                  <a:extLst>
                    <a:ext uri="{FF2B5EF4-FFF2-40B4-BE49-F238E27FC236}">
                      <a16:creationId xmlns:a16="http://schemas.microsoft.com/office/drawing/2014/main" id="{03E94408-8FDF-4591-8C47-A4619ECA7C85}"/>
                    </a:ext>
                  </a:extLst>
                </p:cNvPr>
                <p:cNvSpPr>
                  <a:spLocks noChangeArrowheads="1"/>
                </p:cNvSpPr>
                <p:nvPr/>
              </p:nvSpPr>
              <p:spPr bwMode="auto">
                <a:xfrm>
                  <a:off x="245279" y="5674821"/>
                  <a:ext cx="1008238" cy="112714"/>
                </a:xfrm>
                <a:prstGeom prst="rect">
                  <a:avLst/>
                </a:prstGeom>
                <a:gradFill rotWithShape="1">
                  <a:gsLst>
                    <a:gs pos="0">
                      <a:srgbClr val="D3E3F2"/>
                    </a:gs>
                    <a:gs pos="30000">
                      <a:srgbClr val="C0D8EE"/>
                    </a:gs>
                    <a:gs pos="45000">
                      <a:srgbClr val="BAD4EC"/>
                    </a:gs>
                    <a:gs pos="55000">
                      <a:srgbClr val="BAD4EC"/>
                    </a:gs>
                    <a:gs pos="73000">
                      <a:srgbClr val="C0D8EE"/>
                    </a:gs>
                    <a:gs pos="100000">
                      <a:srgbClr val="D3E3F2"/>
                    </a:gs>
                  </a:gsLst>
                  <a:lin ang="900000" scaled="1"/>
                </a:gradFill>
                <a:ln w="9525" algn="ctr">
                  <a:noFill/>
                  <a:miter lim="800000"/>
                  <a:headEnd/>
                  <a:tailEnd/>
                </a:ln>
              </p:spPr>
              <p:txBody>
                <a:bodyPr wrap="none" anchor="ctr"/>
                <a:lstStyle/>
                <a:p>
                  <a:pPr fontAlgn="auto">
                    <a:spcBef>
                      <a:spcPts val="0"/>
                    </a:spcBef>
                    <a:spcAft>
                      <a:spcPts val="0"/>
                    </a:spcAft>
                    <a:defRPr/>
                  </a:pPr>
                  <a:r>
                    <a:rPr lang="en-US" altLang="zh-CN" sz="1200" dirty="0">
                      <a:solidFill>
                        <a:schemeClr val="bg1">
                          <a:lumMod val="65000"/>
                        </a:schemeClr>
                      </a:solidFill>
                      <a:latin typeface="Arial" pitchFamily="34" charset="0"/>
                      <a:ea typeface="+mn-ea"/>
                      <a:cs typeface="Arial" pitchFamily="34" charset="0"/>
                    </a:rPr>
                    <a:t>10</a:t>
                  </a:r>
                </a:p>
              </p:txBody>
            </p:sp>
            <p:sp>
              <p:nvSpPr>
                <p:cNvPr id="70" name="Rectangle 56">
                  <a:extLst>
                    <a:ext uri="{FF2B5EF4-FFF2-40B4-BE49-F238E27FC236}">
                      <a16:creationId xmlns:a16="http://schemas.microsoft.com/office/drawing/2014/main" id="{B8B77E56-0FFE-44B3-AD83-860F71A67B8D}"/>
                    </a:ext>
                  </a:extLst>
                </p:cNvPr>
                <p:cNvSpPr>
                  <a:spLocks noChangeArrowheads="1"/>
                </p:cNvSpPr>
                <p:nvPr/>
              </p:nvSpPr>
              <p:spPr bwMode="auto">
                <a:xfrm>
                  <a:off x="269668" y="5971685"/>
                  <a:ext cx="1008238" cy="112713"/>
                </a:xfrm>
                <a:prstGeom prst="rect">
                  <a:avLst/>
                </a:prstGeom>
                <a:gradFill rotWithShape="1">
                  <a:gsLst>
                    <a:gs pos="0">
                      <a:srgbClr val="D3E3F2"/>
                    </a:gs>
                    <a:gs pos="30000">
                      <a:srgbClr val="C0D8EE"/>
                    </a:gs>
                    <a:gs pos="45000">
                      <a:srgbClr val="BAD4EC"/>
                    </a:gs>
                    <a:gs pos="55000">
                      <a:srgbClr val="BAD4EC"/>
                    </a:gs>
                    <a:gs pos="73000">
                      <a:srgbClr val="C0D8EE"/>
                    </a:gs>
                    <a:gs pos="100000">
                      <a:srgbClr val="D3E3F2"/>
                    </a:gs>
                  </a:gsLst>
                  <a:lin ang="900000" scaled="1"/>
                </a:gra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p>
                  <a:r>
                    <a:rPr lang="en-US" altLang="zh-CN" sz="1200">
                      <a:solidFill>
                        <a:schemeClr val="bg1">
                          <a:lumMod val="65000"/>
                        </a:schemeClr>
                      </a:solidFill>
                      <a:latin typeface="Arial" pitchFamily="34" charset="0"/>
                      <a:cs typeface="Arial" pitchFamily="34" charset="0"/>
                    </a:rPr>
                    <a:t>n</a:t>
                  </a:r>
                </a:p>
              </p:txBody>
            </p:sp>
            <p:sp>
              <p:nvSpPr>
                <p:cNvPr id="71" name="Rectangle 56">
                  <a:extLst>
                    <a:ext uri="{FF2B5EF4-FFF2-40B4-BE49-F238E27FC236}">
                      <a16:creationId xmlns:a16="http://schemas.microsoft.com/office/drawing/2014/main" id="{32547F9C-B44C-4869-89C3-CF38F7B2E5AF}"/>
                    </a:ext>
                  </a:extLst>
                </p:cNvPr>
                <p:cNvSpPr>
                  <a:spLocks noChangeArrowheads="1"/>
                </p:cNvSpPr>
                <p:nvPr/>
              </p:nvSpPr>
              <p:spPr bwMode="auto">
                <a:xfrm>
                  <a:off x="111144" y="5816617"/>
                  <a:ext cx="1008238" cy="112713"/>
                </a:xfrm>
                <a:prstGeom prst="rect">
                  <a:avLst/>
                </a:prstGeom>
                <a:solidFill>
                  <a:schemeClr val="bg1"/>
                </a:solidFill>
                <a:ln>
                  <a:noFill/>
                </a:ln>
                <a:extLst>
                  <a:ext uri="{91240B29-F687-4F45-9708-019B960494DF}">
                    <a14:hiddenLine xmlns:a14="http://schemas.microsoft.com/office/drawing/2010/main" w="9525" algn="ctr">
                      <a:solidFill>
                        <a:srgbClr val="000000"/>
                      </a:solidFill>
                      <a:prstDash val="lgDash"/>
                      <a:miter lim="800000"/>
                      <a:headEnd/>
                      <a:tailEnd/>
                    </a14:hiddenLine>
                  </a:ext>
                </a:extLst>
              </p:spPr>
              <p:txBody>
                <a:bodyPr wrap="none" anchor="ctr"/>
                <a:lstStyle/>
                <a:p>
                  <a:endParaRPr lang="en-US" altLang="zh-CN" sz="1200">
                    <a:solidFill>
                      <a:schemeClr val="bg1">
                        <a:lumMod val="65000"/>
                      </a:schemeClr>
                    </a:solidFill>
                    <a:latin typeface="Arial" pitchFamily="34" charset="0"/>
                    <a:cs typeface="Arial" pitchFamily="34" charset="0"/>
                  </a:endParaRPr>
                </a:p>
              </p:txBody>
            </p:sp>
            <p:sp>
              <p:nvSpPr>
                <p:cNvPr id="72" name="矩形 71">
                  <a:extLst>
                    <a:ext uri="{FF2B5EF4-FFF2-40B4-BE49-F238E27FC236}">
                      <a16:creationId xmlns:a16="http://schemas.microsoft.com/office/drawing/2014/main" id="{5594F825-E94C-440A-A89C-502D91B08D1D}"/>
                    </a:ext>
                  </a:extLst>
                </p:cNvPr>
                <p:cNvSpPr/>
                <p:nvPr/>
              </p:nvSpPr>
              <p:spPr>
                <a:xfrm rot="19499015">
                  <a:off x="290563" y="4741873"/>
                  <a:ext cx="1000298" cy="285752"/>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000" b="1">
                      <a:solidFill>
                        <a:schemeClr val="bg1">
                          <a:lumMod val="65000"/>
                        </a:schemeClr>
                      </a:solidFill>
                      <a:latin typeface="Arial" charset="0"/>
                      <a:cs typeface="Arial" charset="0"/>
                    </a:rPr>
                    <a:t>FEATURES</a:t>
                  </a:r>
                  <a:endParaRPr lang="zh-CN" altLang="en-US" sz="1000" b="1">
                    <a:solidFill>
                      <a:schemeClr val="bg1">
                        <a:lumMod val="65000"/>
                      </a:schemeClr>
                    </a:solidFill>
                    <a:latin typeface="Arial" charset="0"/>
                    <a:cs typeface="Arial" charset="0"/>
                  </a:endParaRPr>
                </a:p>
              </p:txBody>
            </p:sp>
            <p:sp>
              <p:nvSpPr>
                <p:cNvPr id="73" name="矩形 72">
                  <a:extLst>
                    <a:ext uri="{FF2B5EF4-FFF2-40B4-BE49-F238E27FC236}">
                      <a16:creationId xmlns:a16="http://schemas.microsoft.com/office/drawing/2014/main" id="{1162D113-439E-4A2F-95E3-CC8768B04132}"/>
                    </a:ext>
                  </a:extLst>
                </p:cNvPr>
                <p:cNvSpPr/>
                <p:nvPr/>
              </p:nvSpPr>
              <p:spPr>
                <a:xfrm>
                  <a:off x="238001" y="6112145"/>
                  <a:ext cx="1652874" cy="569917"/>
                </a:xfrm>
                <a:prstGeom prst="rect">
                  <a:avLst/>
                </a:prstGeom>
                <a:noFill/>
                <a:ln>
                  <a:noFill/>
                </a:ln>
              </p:spPr>
              <p:style>
                <a:lnRef idx="2">
                  <a:schemeClr val="dk1"/>
                </a:lnRef>
                <a:fillRef idx="1">
                  <a:schemeClr val="lt1"/>
                </a:fillRef>
                <a:effectRef idx="0">
                  <a:schemeClr val="dk1"/>
                </a:effectRef>
                <a:fontRef idx="minor">
                  <a:schemeClr val="dk1"/>
                </a:fontRef>
              </p:style>
              <p:txBody>
                <a:bodyPr anchor="ctr"/>
                <a:lstStyle/>
                <a:p>
                  <a:pPr>
                    <a:lnSpc>
                      <a:spcPct val="85000"/>
                    </a:lnSpc>
                    <a:defRPr/>
                  </a:pPr>
                  <a:r>
                    <a:rPr lang="en-US" altLang="zh-CN" sz="2000" b="1" dirty="0">
                      <a:solidFill>
                        <a:schemeClr val="bg1">
                          <a:lumMod val="65000"/>
                        </a:schemeClr>
                      </a:solidFill>
                      <a:latin typeface="Arial" charset="0"/>
                      <a:cs typeface="Arial" charset="0"/>
                    </a:rPr>
                    <a:t>Product Backlog</a:t>
                  </a:r>
                  <a:endParaRPr lang="zh-CN" altLang="en-US" sz="2000" b="1" dirty="0">
                    <a:solidFill>
                      <a:schemeClr val="bg1">
                        <a:lumMod val="65000"/>
                      </a:schemeClr>
                    </a:solidFill>
                    <a:latin typeface="Arial" charset="0"/>
                    <a:cs typeface="Arial" charset="0"/>
                  </a:endParaRPr>
                </a:p>
              </p:txBody>
            </p:sp>
          </p:grpSp>
        </p:grpSp>
      </p:grpSp>
      <p:grpSp>
        <p:nvGrpSpPr>
          <p:cNvPr id="74" name="组合 73">
            <a:extLst>
              <a:ext uri="{FF2B5EF4-FFF2-40B4-BE49-F238E27FC236}">
                <a16:creationId xmlns:a16="http://schemas.microsoft.com/office/drawing/2014/main" id="{064F6AAD-CFA6-4370-9B94-5BAF61D6E566}"/>
              </a:ext>
            </a:extLst>
          </p:cNvPr>
          <p:cNvGrpSpPr/>
          <p:nvPr/>
        </p:nvGrpSpPr>
        <p:grpSpPr>
          <a:xfrm>
            <a:off x="4030695" y="1642268"/>
            <a:ext cx="1643062" cy="1009900"/>
            <a:chOff x="4176275" y="1675356"/>
            <a:chExt cx="1643062" cy="1009900"/>
          </a:xfrm>
        </p:grpSpPr>
        <p:sp>
          <p:nvSpPr>
            <p:cNvPr id="75" name="矩形 74">
              <a:extLst>
                <a:ext uri="{FF2B5EF4-FFF2-40B4-BE49-F238E27FC236}">
                  <a16:creationId xmlns:a16="http://schemas.microsoft.com/office/drawing/2014/main" id="{F0B42A8F-68A1-4EA4-8773-B5298085D82E}"/>
                </a:ext>
              </a:extLst>
            </p:cNvPr>
            <p:cNvSpPr/>
            <p:nvPr/>
          </p:nvSpPr>
          <p:spPr bwMode="auto">
            <a:xfrm>
              <a:off x="4176275" y="2399506"/>
              <a:ext cx="1643062" cy="285750"/>
            </a:xfrm>
            <a:prstGeom prst="rect">
              <a:avLst/>
            </a:prstGeom>
            <a:noFill/>
            <a:ln>
              <a:noFill/>
            </a:ln>
          </p:spPr>
          <p:style>
            <a:lnRef idx="2">
              <a:schemeClr val="dk1"/>
            </a:lnRef>
            <a:fillRef idx="1">
              <a:schemeClr val="lt1"/>
            </a:fillRef>
            <a:effectRef idx="0">
              <a:schemeClr val="dk1"/>
            </a:effectRef>
            <a:fontRef idx="minor">
              <a:schemeClr val="dk1"/>
            </a:fontRef>
          </p:style>
          <p:txBody>
            <a:bodyPr anchor="ctr"/>
            <a:lstStyle/>
            <a:p>
              <a:pPr algn="ctr">
                <a:defRPr/>
              </a:pPr>
              <a:r>
                <a:rPr lang="en-US" altLang="zh-CN" sz="1600" b="1" dirty="0">
                  <a:solidFill>
                    <a:srgbClr val="C00000"/>
                  </a:solidFill>
                  <a:latin typeface="Arial" charset="0"/>
                  <a:cs typeface="Arial" charset="0"/>
                </a:rPr>
                <a:t>Scrum Master</a:t>
              </a:r>
              <a:endParaRPr lang="zh-CN" altLang="en-US" sz="1600" b="1" dirty="0">
                <a:solidFill>
                  <a:srgbClr val="C00000"/>
                </a:solidFill>
                <a:latin typeface="Arial" charset="0"/>
                <a:cs typeface="Arial" charset="0"/>
              </a:endParaRPr>
            </a:p>
          </p:txBody>
        </p:sp>
        <p:pic>
          <p:nvPicPr>
            <p:cNvPr id="76" name="图片 75">
              <a:extLst>
                <a:ext uri="{FF2B5EF4-FFF2-40B4-BE49-F238E27FC236}">
                  <a16:creationId xmlns:a16="http://schemas.microsoft.com/office/drawing/2014/main" id="{15C8C9AB-B814-412B-AE0C-B5E681FB4373}"/>
                </a:ext>
              </a:extLst>
            </p:cNvPr>
            <p:cNvPicPr>
              <a:picLocks noChangeAspect="1"/>
            </p:cNvPicPr>
            <p:nvPr/>
          </p:nvPicPr>
          <p:blipFill>
            <a:blip r:embed="rId6"/>
            <a:stretch>
              <a:fillRect/>
            </a:stretch>
          </p:blipFill>
          <p:spPr>
            <a:xfrm>
              <a:off x="4744150" y="1675356"/>
              <a:ext cx="638955" cy="724149"/>
            </a:xfrm>
            <a:prstGeom prst="rect">
              <a:avLst/>
            </a:prstGeom>
          </p:spPr>
        </p:pic>
      </p:grpSp>
    </p:spTree>
    <p:extLst>
      <p:ext uri="{BB962C8B-B14F-4D97-AF65-F5344CB8AC3E}">
        <p14:creationId xmlns:p14="http://schemas.microsoft.com/office/powerpoint/2010/main" val="27013434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标题 1"/>
          <p:cNvSpPr>
            <a:spLocks noGrp="1"/>
          </p:cNvSpPr>
          <p:nvPr>
            <p:ph type="title"/>
          </p:nvPr>
        </p:nvSpPr>
        <p:spPr/>
        <p:txBody>
          <a:bodyPr/>
          <a:lstStyle/>
          <a:p>
            <a:r>
              <a:rPr lang="en-US" altLang="zh-CN" dirty="0"/>
              <a:t>Product Owner</a:t>
            </a:r>
            <a:endParaRPr lang="zh-CN" altLang="en-US" dirty="0"/>
          </a:p>
        </p:txBody>
      </p:sp>
      <p:sp>
        <p:nvSpPr>
          <p:cNvPr id="54275" name="内容占位符 2"/>
          <p:cNvSpPr>
            <a:spLocks noGrp="1"/>
          </p:cNvSpPr>
          <p:nvPr>
            <p:ph idx="4294967295"/>
          </p:nvPr>
        </p:nvSpPr>
        <p:spPr>
          <a:xfrm>
            <a:off x="256308" y="1290804"/>
            <a:ext cx="8631384" cy="5481637"/>
          </a:xfrm>
        </p:spPr>
        <p:txBody>
          <a:bodyPr>
            <a:normAutofit/>
          </a:bodyPr>
          <a:lstStyle/>
          <a:p>
            <a:pPr eaLnBrk="1" hangingPunct="1">
              <a:spcBef>
                <a:spcPts val="1200"/>
              </a:spcBef>
              <a:spcAft>
                <a:spcPct val="0"/>
              </a:spcAft>
              <a:buClr>
                <a:srgbClr val="FFCC00"/>
              </a:buClr>
            </a:pPr>
            <a:r>
              <a:rPr lang="en-US" altLang="zh-CN" dirty="0">
                <a:latin typeface="Trebuchet MS" pitchFamily="34" charset="0"/>
                <a:ea typeface="宋体" pitchFamily="2" charset="-122"/>
              </a:rPr>
              <a:t>Responsible for </a:t>
            </a:r>
            <a:r>
              <a:rPr lang="en-US" altLang="zh-CN" b="1" dirty="0">
                <a:latin typeface="Trebuchet MS" pitchFamily="34" charset="0"/>
                <a:ea typeface="宋体" pitchFamily="2" charset="-122"/>
              </a:rPr>
              <a:t>the ROI</a:t>
            </a:r>
            <a:r>
              <a:rPr lang="en-US" altLang="zh-CN" dirty="0">
                <a:latin typeface="Trebuchet MS" pitchFamily="34" charset="0"/>
                <a:ea typeface="宋体" pitchFamily="2" charset="-122"/>
              </a:rPr>
              <a:t> of the product</a:t>
            </a:r>
          </a:p>
          <a:p>
            <a:pPr eaLnBrk="1" hangingPunct="1">
              <a:spcBef>
                <a:spcPts val="1200"/>
              </a:spcBef>
              <a:spcAft>
                <a:spcPct val="0"/>
              </a:spcAft>
              <a:buClr>
                <a:srgbClr val="FFCC00"/>
              </a:buClr>
            </a:pPr>
            <a:r>
              <a:rPr lang="en-US" altLang="zh-CN" dirty="0">
                <a:solidFill>
                  <a:srgbClr val="323232"/>
                </a:solidFill>
                <a:latin typeface="Trebuchet MS" pitchFamily="34" charset="0"/>
                <a:ea typeface="宋体" pitchFamily="2" charset="-122"/>
              </a:rPr>
              <a:t>Define the </a:t>
            </a:r>
            <a:r>
              <a:rPr lang="en-US" altLang="zh-CN" b="1" dirty="0">
                <a:solidFill>
                  <a:srgbClr val="323232"/>
                </a:solidFill>
                <a:latin typeface="Trebuchet MS" pitchFamily="34" charset="0"/>
                <a:ea typeface="宋体" pitchFamily="2" charset="-122"/>
              </a:rPr>
              <a:t>features</a:t>
            </a:r>
            <a:r>
              <a:rPr lang="en-US" altLang="zh-CN" dirty="0">
                <a:solidFill>
                  <a:srgbClr val="323232"/>
                </a:solidFill>
                <a:latin typeface="Trebuchet MS" pitchFamily="34" charset="0"/>
                <a:ea typeface="宋体" pitchFamily="2" charset="-122"/>
              </a:rPr>
              <a:t> of the product, decides on </a:t>
            </a:r>
            <a:r>
              <a:rPr lang="en-US" altLang="zh-CN" b="1" dirty="0">
                <a:solidFill>
                  <a:srgbClr val="323232"/>
                </a:solidFill>
                <a:latin typeface="Trebuchet MS" pitchFamily="34" charset="0"/>
                <a:ea typeface="宋体" pitchFamily="2" charset="-122"/>
              </a:rPr>
              <a:t>release date and content</a:t>
            </a:r>
          </a:p>
          <a:p>
            <a:pPr eaLnBrk="1" hangingPunct="1">
              <a:spcBef>
                <a:spcPts val="1200"/>
              </a:spcBef>
              <a:spcAft>
                <a:spcPct val="0"/>
              </a:spcAft>
              <a:buClr>
                <a:srgbClr val="FFCC00"/>
              </a:buClr>
            </a:pPr>
            <a:r>
              <a:rPr lang="en-US" altLang="zh-CN" b="1" dirty="0">
                <a:solidFill>
                  <a:srgbClr val="323232"/>
                </a:solidFill>
                <a:latin typeface="Trebuchet MS" pitchFamily="34" charset="0"/>
                <a:ea typeface="宋体" pitchFamily="2" charset="-122"/>
              </a:rPr>
              <a:t>Prioritizes</a:t>
            </a:r>
            <a:r>
              <a:rPr lang="en-US" altLang="zh-CN" dirty="0">
                <a:solidFill>
                  <a:srgbClr val="323232"/>
                </a:solidFill>
                <a:latin typeface="Trebuchet MS" pitchFamily="34" charset="0"/>
                <a:ea typeface="宋体" pitchFamily="2" charset="-122"/>
              </a:rPr>
              <a:t> features according to the market value</a:t>
            </a:r>
          </a:p>
          <a:p>
            <a:pPr eaLnBrk="1" hangingPunct="1">
              <a:spcBef>
                <a:spcPts val="1200"/>
              </a:spcBef>
              <a:spcAft>
                <a:spcPct val="0"/>
              </a:spcAft>
              <a:buClr>
                <a:srgbClr val="FFCC00"/>
              </a:buClr>
            </a:pPr>
            <a:r>
              <a:rPr lang="en-US" altLang="zh-CN" dirty="0">
                <a:solidFill>
                  <a:srgbClr val="323232"/>
                </a:solidFill>
                <a:latin typeface="Trebuchet MS" pitchFamily="34" charset="0"/>
                <a:ea typeface="宋体" pitchFamily="2" charset="-122"/>
              </a:rPr>
              <a:t>Can change features and priority every sprint</a:t>
            </a:r>
          </a:p>
          <a:p>
            <a:pPr eaLnBrk="1" hangingPunct="1">
              <a:spcBef>
                <a:spcPts val="1200"/>
              </a:spcBef>
              <a:spcAft>
                <a:spcPct val="0"/>
              </a:spcAft>
              <a:buClr>
                <a:srgbClr val="FFCC00"/>
              </a:buClr>
            </a:pPr>
            <a:r>
              <a:rPr lang="en-US" altLang="zh-CN" dirty="0">
                <a:solidFill>
                  <a:srgbClr val="323232"/>
                </a:solidFill>
                <a:latin typeface="Trebuchet MS" pitchFamily="34" charset="0"/>
                <a:ea typeface="宋体" pitchFamily="2" charset="-122"/>
              </a:rPr>
              <a:t>At the end of the iteration, Product Owner </a:t>
            </a:r>
            <a:r>
              <a:rPr lang="en-US" altLang="zh-CN" b="1" dirty="0">
                <a:solidFill>
                  <a:srgbClr val="323232"/>
                </a:solidFill>
                <a:latin typeface="Trebuchet MS" pitchFamily="34" charset="0"/>
                <a:ea typeface="宋体" pitchFamily="2" charset="-122"/>
              </a:rPr>
              <a:t>determines</a:t>
            </a:r>
            <a:r>
              <a:rPr lang="en-US" altLang="zh-CN" dirty="0">
                <a:solidFill>
                  <a:srgbClr val="323232"/>
                </a:solidFill>
                <a:latin typeface="Trebuchet MS" pitchFamily="34" charset="0"/>
                <a:ea typeface="宋体" pitchFamily="2" charset="-122"/>
              </a:rPr>
              <a:t> whether each feature is really “done”</a:t>
            </a:r>
          </a:p>
          <a:p>
            <a:pPr>
              <a:spcBef>
                <a:spcPts val="1200"/>
              </a:spcBef>
            </a:pPr>
            <a:endParaRPr lang="zh-CN" altLang="en-US" dirty="0"/>
          </a:p>
        </p:txBody>
      </p:sp>
      <p:pic>
        <p:nvPicPr>
          <p:cNvPr id="5" name="图片 4">
            <a:extLst>
              <a:ext uri="{FF2B5EF4-FFF2-40B4-BE49-F238E27FC236}">
                <a16:creationId xmlns:a16="http://schemas.microsoft.com/office/drawing/2014/main" id="{B5158699-749D-4DE1-94C8-182FA21828C4}"/>
              </a:ext>
            </a:extLst>
          </p:cNvPr>
          <p:cNvPicPr>
            <a:picLocks noChangeAspect="1"/>
          </p:cNvPicPr>
          <p:nvPr/>
        </p:nvPicPr>
        <p:blipFill rotWithShape="1">
          <a:blip r:embed="rId3">
            <a:clrChange>
              <a:clrFrom>
                <a:srgbClr val="FCFFFD"/>
              </a:clrFrom>
              <a:clrTo>
                <a:srgbClr val="FCFFFD">
                  <a:alpha val="0"/>
                </a:srgbClr>
              </a:clrTo>
            </a:clrChange>
          </a:blip>
          <a:srcRect l="30831" r="25735" b="28396"/>
          <a:stretch/>
        </p:blipFill>
        <p:spPr>
          <a:xfrm>
            <a:off x="7189599" y="52084"/>
            <a:ext cx="1347498" cy="1238720"/>
          </a:xfrm>
          <a:prstGeom prst="rect">
            <a:avLst/>
          </a:prstGeom>
        </p:spPr>
      </p:pic>
    </p:spTree>
    <p:extLst>
      <p:ext uri="{BB962C8B-B14F-4D97-AF65-F5344CB8AC3E}">
        <p14:creationId xmlns:p14="http://schemas.microsoft.com/office/powerpoint/2010/main" val="13083078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标题 1"/>
          <p:cNvSpPr>
            <a:spLocks noGrp="1"/>
          </p:cNvSpPr>
          <p:nvPr>
            <p:ph type="title"/>
          </p:nvPr>
        </p:nvSpPr>
        <p:spPr/>
        <p:txBody>
          <a:bodyPr/>
          <a:lstStyle/>
          <a:p>
            <a:r>
              <a:rPr lang="en-US" altLang="zh-CN"/>
              <a:t>Scrum Master</a:t>
            </a:r>
            <a:endParaRPr lang="zh-CN" altLang="en-US"/>
          </a:p>
        </p:txBody>
      </p:sp>
      <p:sp>
        <p:nvSpPr>
          <p:cNvPr id="55299" name="内容占位符 2"/>
          <p:cNvSpPr>
            <a:spLocks noGrp="1"/>
          </p:cNvSpPr>
          <p:nvPr>
            <p:ph idx="4294967295"/>
          </p:nvPr>
        </p:nvSpPr>
        <p:spPr>
          <a:xfrm>
            <a:off x="467544" y="1395384"/>
            <a:ext cx="8219256" cy="3495675"/>
          </a:xfrm>
        </p:spPr>
        <p:txBody>
          <a:bodyPr/>
          <a:lstStyle/>
          <a:p>
            <a:pPr eaLnBrk="1" hangingPunct="1">
              <a:spcBef>
                <a:spcPts val="1200"/>
              </a:spcBef>
              <a:spcAft>
                <a:spcPct val="0"/>
              </a:spcAft>
              <a:buClrTx/>
            </a:pPr>
            <a:r>
              <a:rPr lang="en-US" altLang="zh-CN" dirty="0">
                <a:solidFill>
                  <a:srgbClr val="000000"/>
                </a:solidFill>
              </a:rPr>
              <a:t>Ensure that the team is fully </a:t>
            </a:r>
            <a:r>
              <a:rPr lang="en-US" altLang="zh-CN" b="1" dirty="0">
                <a:solidFill>
                  <a:srgbClr val="000000"/>
                </a:solidFill>
              </a:rPr>
              <a:t>functional</a:t>
            </a:r>
            <a:r>
              <a:rPr lang="en-US" altLang="zh-CN" dirty="0">
                <a:solidFill>
                  <a:srgbClr val="000000"/>
                </a:solidFill>
              </a:rPr>
              <a:t> and </a:t>
            </a:r>
            <a:r>
              <a:rPr lang="en-US" altLang="zh-CN" b="1" dirty="0">
                <a:solidFill>
                  <a:srgbClr val="000000"/>
                </a:solidFill>
              </a:rPr>
              <a:t>productive</a:t>
            </a:r>
          </a:p>
          <a:p>
            <a:pPr eaLnBrk="1" hangingPunct="1">
              <a:spcBef>
                <a:spcPts val="1200"/>
              </a:spcBef>
              <a:spcAft>
                <a:spcPct val="0"/>
              </a:spcAft>
              <a:buClrTx/>
            </a:pPr>
            <a:r>
              <a:rPr lang="en-US" altLang="zh-CN" dirty="0">
                <a:solidFill>
                  <a:srgbClr val="000000"/>
                </a:solidFill>
              </a:rPr>
              <a:t>Enables </a:t>
            </a:r>
            <a:r>
              <a:rPr lang="en-US" altLang="zh-CN" b="1" dirty="0">
                <a:solidFill>
                  <a:srgbClr val="000000"/>
                </a:solidFill>
              </a:rPr>
              <a:t>close</a:t>
            </a:r>
            <a:r>
              <a:rPr lang="en-US" altLang="zh-CN" dirty="0">
                <a:solidFill>
                  <a:srgbClr val="000000"/>
                </a:solidFill>
              </a:rPr>
              <a:t> </a:t>
            </a:r>
            <a:r>
              <a:rPr lang="en-US" altLang="zh-CN" b="1" dirty="0">
                <a:solidFill>
                  <a:srgbClr val="000000"/>
                </a:solidFill>
              </a:rPr>
              <a:t>cooperation</a:t>
            </a:r>
            <a:r>
              <a:rPr lang="en-US" altLang="zh-CN" dirty="0">
                <a:solidFill>
                  <a:srgbClr val="000000"/>
                </a:solidFill>
              </a:rPr>
              <a:t> across all roles and functions and remove barriers</a:t>
            </a:r>
          </a:p>
          <a:p>
            <a:pPr eaLnBrk="1" hangingPunct="1">
              <a:spcBef>
                <a:spcPts val="1200"/>
              </a:spcBef>
              <a:spcAft>
                <a:spcPct val="0"/>
              </a:spcAft>
              <a:buClrTx/>
            </a:pPr>
            <a:r>
              <a:rPr lang="en-US" altLang="zh-CN" b="1" dirty="0">
                <a:solidFill>
                  <a:srgbClr val="000000"/>
                </a:solidFill>
              </a:rPr>
              <a:t>Shields</a:t>
            </a:r>
            <a:r>
              <a:rPr lang="en-US" altLang="zh-CN" dirty="0">
                <a:solidFill>
                  <a:srgbClr val="000000"/>
                </a:solidFill>
              </a:rPr>
              <a:t> the team from external interferences</a:t>
            </a:r>
          </a:p>
          <a:p>
            <a:pPr>
              <a:spcBef>
                <a:spcPts val="1200"/>
              </a:spcBef>
            </a:pPr>
            <a:endParaRPr lang="zh-CN" altLang="en-US" dirty="0"/>
          </a:p>
        </p:txBody>
      </p:sp>
      <p:pic>
        <p:nvPicPr>
          <p:cNvPr id="5" name="图片 4">
            <a:extLst>
              <a:ext uri="{FF2B5EF4-FFF2-40B4-BE49-F238E27FC236}">
                <a16:creationId xmlns:a16="http://schemas.microsoft.com/office/drawing/2014/main" id="{F77CC25E-0C59-4537-A007-1E16A374AC85}"/>
              </a:ext>
            </a:extLst>
          </p:cNvPr>
          <p:cNvPicPr>
            <a:picLocks noChangeAspect="1"/>
          </p:cNvPicPr>
          <p:nvPr/>
        </p:nvPicPr>
        <p:blipFill>
          <a:blip r:embed="rId3"/>
          <a:stretch>
            <a:fillRect/>
          </a:stretch>
        </p:blipFill>
        <p:spPr>
          <a:xfrm>
            <a:off x="358343" y="31690"/>
            <a:ext cx="1162959" cy="1318020"/>
          </a:xfrm>
          <a:prstGeom prst="rect">
            <a:avLst/>
          </a:prstGeom>
        </p:spPr>
      </p:pic>
    </p:spTree>
    <p:extLst>
      <p:ext uri="{BB962C8B-B14F-4D97-AF65-F5344CB8AC3E}">
        <p14:creationId xmlns:p14="http://schemas.microsoft.com/office/powerpoint/2010/main" val="38482123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Development Team</a:t>
            </a:r>
            <a:endParaRPr lang="zh-CN" altLang="en-US" dirty="0"/>
          </a:p>
        </p:txBody>
      </p:sp>
      <p:pic>
        <p:nvPicPr>
          <p:cNvPr id="6" name="Picture 61">
            <a:extLst>
              <a:ext uri="{FF2B5EF4-FFF2-40B4-BE49-F238E27FC236}">
                <a16:creationId xmlns:a16="http://schemas.microsoft.com/office/drawing/2014/main" id="{F4D627F8-C0C3-4533-A79D-5C2E408CF5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72670" y="1043872"/>
            <a:ext cx="2914130" cy="1113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内容占位符 2">
            <a:extLst>
              <a:ext uri="{FF2B5EF4-FFF2-40B4-BE49-F238E27FC236}">
                <a16:creationId xmlns:a16="http://schemas.microsoft.com/office/drawing/2014/main" id="{857AB3BD-25B8-4487-A8FA-32D19DE63D79}"/>
              </a:ext>
            </a:extLst>
          </p:cNvPr>
          <p:cNvSpPr txBox="1">
            <a:spLocks/>
          </p:cNvSpPr>
          <p:nvPr/>
        </p:nvSpPr>
        <p:spPr bwMode="auto">
          <a:xfrm>
            <a:off x="457200" y="1043872"/>
            <a:ext cx="8363119" cy="5373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normAutofit/>
          </a:bodyPr>
          <a:lstStyle>
            <a:lvl1pPr marL="342900" indent="-342900" algn="l" rtl="0" eaLnBrk="0" fontAlgn="base" hangingPunct="0">
              <a:spcBef>
                <a:spcPts val="1000"/>
              </a:spcBef>
              <a:spcAft>
                <a:spcPct val="0"/>
              </a:spcAft>
              <a:buChar char="•"/>
              <a:defRPr sz="2800">
                <a:solidFill>
                  <a:schemeClr val="tx1"/>
                </a:solidFill>
                <a:latin typeface="微软雅黑" panose="020B0503020204020204" pitchFamily="34" charset="-122"/>
                <a:ea typeface="微软雅黑" panose="020B0503020204020204" pitchFamily="34" charset="-122"/>
                <a:cs typeface="+mn-cs"/>
              </a:defRPr>
            </a:lvl1pPr>
            <a:lvl2pPr marL="742950" indent="-285750" algn="l" rtl="0" eaLnBrk="0" fontAlgn="base" hangingPunct="0">
              <a:spcBef>
                <a:spcPts val="1000"/>
              </a:spcBef>
              <a:spcAft>
                <a:spcPct val="0"/>
              </a:spcAft>
              <a:buChar char="–"/>
              <a:defRPr sz="2400">
                <a:solidFill>
                  <a:schemeClr val="tx1"/>
                </a:solidFill>
                <a:latin typeface="微软雅黑" panose="020B0503020204020204" pitchFamily="34" charset="-122"/>
                <a:ea typeface="微软雅黑" panose="020B0503020204020204" pitchFamily="34" charset="-122"/>
              </a:defRPr>
            </a:lvl2pPr>
            <a:lvl3pPr marL="1143000" indent="-228600" algn="l" rtl="0" eaLnBrk="0" fontAlgn="base" hangingPunct="0">
              <a:spcBef>
                <a:spcPts val="1000"/>
              </a:spcBef>
              <a:spcAft>
                <a:spcPct val="0"/>
              </a:spcAft>
              <a:buChar char="•"/>
              <a:defRPr sz="2200">
                <a:solidFill>
                  <a:schemeClr val="tx1"/>
                </a:solidFill>
                <a:latin typeface="微软雅黑" panose="020B0503020204020204" pitchFamily="34" charset="-122"/>
                <a:ea typeface="微软雅黑" panose="020B0503020204020204" pitchFamily="34" charset="-122"/>
              </a:defRPr>
            </a:lvl3pPr>
            <a:lvl4pPr marL="1600200" indent="-228600" algn="l" rtl="0" eaLnBrk="0" fontAlgn="base" hangingPunct="0">
              <a:spcBef>
                <a:spcPts val="1000"/>
              </a:spcBef>
              <a:spcAft>
                <a:spcPct val="0"/>
              </a:spcAft>
              <a:buChar char="–"/>
              <a:defRPr sz="2000">
                <a:solidFill>
                  <a:schemeClr val="tx1"/>
                </a:solidFill>
                <a:latin typeface="微软雅黑" panose="020B0503020204020204" pitchFamily="34" charset="-122"/>
                <a:ea typeface="微软雅黑" panose="020B0503020204020204" pitchFamily="34" charset="-122"/>
              </a:defRPr>
            </a:lvl4pPr>
            <a:lvl5pPr marL="2057400" indent="-228600" algn="l" rtl="0" eaLnBrk="0" fontAlgn="base" hangingPunct="0">
              <a:spcBef>
                <a:spcPts val="1000"/>
              </a:spcBef>
              <a:spcAft>
                <a:spcPct val="0"/>
              </a:spcAft>
              <a:buChar char="»"/>
              <a:defRPr sz="2000">
                <a:solidFill>
                  <a:schemeClr val="tx1"/>
                </a:solidFill>
                <a:latin typeface="微软雅黑" panose="020B0503020204020204" pitchFamily="34" charset="-122"/>
                <a:ea typeface="微软雅黑" panose="020B0503020204020204" pitchFamily="34" charset="-122"/>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lnSpc>
                <a:spcPct val="130000"/>
              </a:lnSpc>
              <a:spcBef>
                <a:spcPts val="0"/>
              </a:spcBef>
            </a:pPr>
            <a:r>
              <a:rPr lang="en-US" altLang="zh-CN" kern="0" dirty="0">
                <a:solidFill>
                  <a:srgbClr val="000000"/>
                </a:solidFill>
              </a:rPr>
              <a:t>Cross-functional</a:t>
            </a:r>
          </a:p>
          <a:p>
            <a:pPr lvl="1" eaLnBrk="1" hangingPunct="1">
              <a:lnSpc>
                <a:spcPct val="130000"/>
              </a:lnSpc>
              <a:spcBef>
                <a:spcPts val="0"/>
              </a:spcBef>
            </a:pPr>
            <a:r>
              <a:rPr lang="en-US" altLang="zh-CN" dirty="0"/>
              <a:t>Complimentary skills</a:t>
            </a:r>
          </a:p>
          <a:p>
            <a:pPr eaLnBrk="1" hangingPunct="1">
              <a:lnSpc>
                <a:spcPct val="130000"/>
              </a:lnSpc>
              <a:spcBef>
                <a:spcPts val="0"/>
              </a:spcBef>
            </a:pPr>
            <a:r>
              <a:rPr lang="en-US" altLang="zh-CN" kern="0" dirty="0">
                <a:solidFill>
                  <a:srgbClr val="000000"/>
                </a:solidFill>
              </a:rPr>
              <a:t>Self-organized</a:t>
            </a:r>
          </a:p>
          <a:p>
            <a:pPr lvl="1" eaLnBrk="1" hangingPunct="1">
              <a:lnSpc>
                <a:spcPct val="130000"/>
              </a:lnSpc>
              <a:spcBef>
                <a:spcPts val="0"/>
              </a:spcBef>
            </a:pPr>
            <a:r>
              <a:rPr lang="en-US" altLang="zh-CN" kern="0" dirty="0">
                <a:solidFill>
                  <a:srgbClr val="000000"/>
                </a:solidFill>
              </a:rPr>
              <a:t>Has the right to do everything within the boundaries to reach goal</a:t>
            </a:r>
          </a:p>
          <a:p>
            <a:pPr lvl="1" eaLnBrk="1" hangingPunct="1">
              <a:lnSpc>
                <a:spcPct val="130000"/>
              </a:lnSpc>
              <a:spcBef>
                <a:spcPts val="0"/>
              </a:spcBef>
            </a:pPr>
            <a:r>
              <a:rPr lang="en-US" altLang="zh-CN" kern="0" dirty="0">
                <a:solidFill>
                  <a:srgbClr val="000000"/>
                </a:solidFill>
              </a:rPr>
              <a:t>Organize and manage itself and its work</a:t>
            </a:r>
          </a:p>
          <a:p>
            <a:pPr lvl="1" eaLnBrk="1" hangingPunct="1">
              <a:lnSpc>
                <a:spcPct val="130000"/>
              </a:lnSpc>
              <a:spcBef>
                <a:spcPts val="0"/>
              </a:spcBef>
            </a:pPr>
            <a:r>
              <a:rPr lang="en-US" altLang="zh-CN" kern="0" dirty="0">
                <a:solidFill>
                  <a:srgbClr val="000000"/>
                </a:solidFill>
              </a:rPr>
              <a:t>Mutual accountability</a:t>
            </a:r>
          </a:p>
          <a:p>
            <a:pPr>
              <a:lnSpc>
                <a:spcPct val="130000"/>
              </a:lnSpc>
              <a:spcBef>
                <a:spcPts val="0"/>
              </a:spcBef>
            </a:pPr>
            <a:r>
              <a:rPr lang="en-US" altLang="zh-CN" dirty="0"/>
              <a:t>Committed to the result</a:t>
            </a:r>
          </a:p>
          <a:p>
            <a:pPr lvl="1" eaLnBrk="1" hangingPunct="1">
              <a:lnSpc>
                <a:spcPct val="130000"/>
              </a:lnSpc>
              <a:spcBef>
                <a:spcPts val="0"/>
              </a:spcBef>
            </a:pPr>
            <a:r>
              <a:rPr lang="en-US" altLang="zh-CN" kern="0" dirty="0">
                <a:solidFill>
                  <a:srgbClr val="000000"/>
                </a:solidFill>
              </a:rPr>
              <a:t>Reviews work results with the product owner</a:t>
            </a:r>
          </a:p>
        </p:txBody>
      </p:sp>
    </p:spTree>
    <p:extLst>
      <p:ext uri="{BB962C8B-B14F-4D97-AF65-F5344CB8AC3E}">
        <p14:creationId xmlns:p14="http://schemas.microsoft.com/office/powerpoint/2010/main" val="10470804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t>Definition of Done (DoD)</a:t>
            </a:r>
            <a:endParaRPr lang="zh-CN" altLang="en-US" dirty="0"/>
          </a:p>
        </p:txBody>
      </p:sp>
      <p:sp>
        <p:nvSpPr>
          <p:cNvPr id="12" name="矩形 11"/>
          <p:cNvSpPr/>
          <p:nvPr/>
        </p:nvSpPr>
        <p:spPr>
          <a:xfrm>
            <a:off x="179512" y="1243073"/>
            <a:ext cx="1224136" cy="3857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a:extLst>
              <a:ext uri="{FF2B5EF4-FFF2-40B4-BE49-F238E27FC236}">
                <a16:creationId xmlns:a16="http://schemas.microsoft.com/office/drawing/2014/main" id="{DE2CC331-4E58-4E40-B393-EFFE385000BB}"/>
              </a:ext>
            </a:extLst>
          </p:cNvPr>
          <p:cNvSpPr/>
          <p:nvPr/>
        </p:nvSpPr>
        <p:spPr>
          <a:xfrm>
            <a:off x="457200" y="1074737"/>
            <a:ext cx="8369808" cy="5262979"/>
          </a:xfrm>
          <a:prstGeom prst="rect">
            <a:avLst/>
          </a:prstGeom>
        </p:spPr>
        <p:txBody>
          <a:bodyPr wrap="square">
            <a:spAutoFit/>
          </a:bodyPr>
          <a:lstStyle/>
          <a:p>
            <a:r>
              <a:rPr lang="en-US" altLang="zh-CN" sz="2400" dirty="0">
                <a:solidFill>
                  <a:srgbClr val="000000"/>
                </a:solidFill>
                <a:latin typeface="Calibri" panose="020F0502020204030204" pitchFamily="34" charset="0"/>
              </a:rPr>
              <a:t>Each Increment is additive to all prior Increments and thoroughly tested, ensuring that all Increments work together.</a:t>
            </a:r>
          </a:p>
          <a:p>
            <a:endParaRPr lang="en-US" altLang="zh-CN" sz="2400" dirty="0">
              <a:solidFill>
                <a:srgbClr val="000000"/>
              </a:solidFill>
              <a:latin typeface="Calibri" panose="020F0502020204030204" pitchFamily="34" charset="0"/>
            </a:endParaRPr>
          </a:p>
          <a:p>
            <a:r>
              <a:rPr lang="en-US" altLang="zh-CN" sz="2400" dirty="0">
                <a:solidFill>
                  <a:srgbClr val="000000"/>
                </a:solidFill>
                <a:latin typeface="Calibri" panose="020F0502020204030204" pitchFamily="34" charset="0"/>
              </a:rPr>
              <a:t>In product development, asserting that functionality is done might lead someone to assume that it is at least </a:t>
            </a:r>
            <a:r>
              <a:rPr lang="en-US" altLang="zh-CN" sz="2400" b="1" dirty="0">
                <a:solidFill>
                  <a:srgbClr val="000000"/>
                </a:solidFill>
                <a:latin typeface="Calibri" panose="020F0502020204030204" pitchFamily="34" charset="0"/>
              </a:rPr>
              <a:t>cleanly coded, refactored, unit tested, built, </a:t>
            </a:r>
            <a:r>
              <a:rPr lang="en-US" altLang="zh-CN" sz="2400" b="1" i="1" dirty="0">
                <a:solidFill>
                  <a:srgbClr val="000000"/>
                </a:solidFill>
                <a:latin typeface="Calibri" panose="020F0502020204030204" pitchFamily="34" charset="0"/>
              </a:rPr>
              <a:t>and</a:t>
            </a:r>
            <a:r>
              <a:rPr lang="en-US" altLang="zh-CN" sz="2400" b="1" dirty="0">
                <a:solidFill>
                  <a:srgbClr val="000000"/>
                </a:solidFill>
                <a:latin typeface="Calibri" panose="020F0502020204030204" pitchFamily="34" charset="0"/>
              </a:rPr>
              <a:t> acceptance tested</a:t>
            </a:r>
            <a:r>
              <a:rPr lang="en-US" altLang="zh-CN" sz="2400" dirty="0">
                <a:solidFill>
                  <a:srgbClr val="000000"/>
                </a:solidFill>
                <a:latin typeface="Calibri" panose="020F0502020204030204" pitchFamily="34" charset="0"/>
              </a:rPr>
              <a:t>. Someone else might assume </a:t>
            </a:r>
            <a:r>
              <a:rPr lang="en-US" altLang="zh-CN" sz="2400" b="1" i="1" dirty="0">
                <a:solidFill>
                  <a:srgbClr val="000000"/>
                </a:solidFill>
                <a:latin typeface="Calibri" panose="020F0502020204030204" pitchFamily="34" charset="0"/>
              </a:rPr>
              <a:t>only</a:t>
            </a:r>
            <a:r>
              <a:rPr lang="en-US" altLang="zh-CN" sz="2400" dirty="0">
                <a:solidFill>
                  <a:srgbClr val="000000"/>
                </a:solidFill>
                <a:latin typeface="Calibri" panose="020F0502020204030204" pitchFamily="34" charset="0"/>
              </a:rPr>
              <a:t> that the code has been </a:t>
            </a:r>
            <a:r>
              <a:rPr lang="en-US" altLang="zh-CN" sz="2400" b="1" dirty="0">
                <a:solidFill>
                  <a:srgbClr val="000000"/>
                </a:solidFill>
                <a:latin typeface="Calibri" panose="020F0502020204030204" pitchFamily="34" charset="0"/>
              </a:rPr>
              <a:t>built</a:t>
            </a:r>
            <a:r>
              <a:rPr lang="en-US" altLang="zh-CN" sz="2400" dirty="0">
                <a:solidFill>
                  <a:srgbClr val="000000"/>
                </a:solidFill>
                <a:latin typeface="Calibri" panose="020F0502020204030204" pitchFamily="34" charset="0"/>
              </a:rPr>
              <a:t>. If everyone doesn’t know what definition of “done” is, the other two legs of empirical process control don’t work. </a:t>
            </a:r>
          </a:p>
          <a:p>
            <a:endParaRPr lang="en-US" altLang="zh-CN" sz="2400" dirty="0">
              <a:solidFill>
                <a:srgbClr val="000000"/>
              </a:solidFill>
              <a:latin typeface="Calibri" panose="020F0502020204030204" pitchFamily="34" charset="0"/>
            </a:endParaRPr>
          </a:p>
          <a:p>
            <a:r>
              <a:rPr lang="en-US" altLang="zh-CN" sz="2400" dirty="0">
                <a:solidFill>
                  <a:srgbClr val="000000"/>
                </a:solidFill>
                <a:latin typeface="Calibri" panose="020F0502020204030204" pitchFamily="34" charset="0"/>
              </a:rPr>
              <a:t>When someone describes something as “done”, everyone must understand what “done” means.</a:t>
            </a:r>
          </a:p>
          <a:p>
            <a:r>
              <a:rPr lang="en-US" altLang="zh-CN" sz="2400" dirty="0">
                <a:solidFill>
                  <a:srgbClr val="000000"/>
                </a:solidFill>
                <a:latin typeface="Calibri" panose="020F0502020204030204" pitchFamily="34" charset="0"/>
              </a:rPr>
              <a:t>Done defines what the Team means when it commits to “doing” a Product Backlog item in a Sprint. </a:t>
            </a:r>
            <a:endParaRPr lang="zh-CN" altLang="en-US" sz="2400" dirty="0"/>
          </a:p>
        </p:txBody>
      </p:sp>
    </p:spTree>
    <p:extLst>
      <p:ext uri="{BB962C8B-B14F-4D97-AF65-F5344CB8AC3E}">
        <p14:creationId xmlns:p14="http://schemas.microsoft.com/office/powerpoint/2010/main" val="35932476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t>Definition of Done (DOD)</a:t>
            </a:r>
            <a:endParaRPr lang="zh-CN" altLang="en-US" dirty="0"/>
          </a:p>
        </p:txBody>
      </p:sp>
      <p:sp>
        <p:nvSpPr>
          <p:cNvPr id="5" name="矩形 4"/>
          <p:cNvSpPr/>
          <p:nvPr/>
        </p:nvSpPr>
        <p:spPr>
          <a:xfrm>
            <a:off x="4788024" y="4924028"/>
            <a:ext cx="3956744" cy="3600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内容占位符 2">
            <a:extLst>
              <a:ext uri="{FF2B5EF4-FFF2-40B4-BE49-F238E27FC236}">
                <a16:creationId xmlns:a16="http://schemas.microsoft.com/office/drawing/2014/main" id="{9D67E50A-4512-4F33-9A66-711BD07F2CFB}"/>
              </a:ext>
            </a:extLst>
          </p:cNvPr>
          <p:cNvSpPr>
            <a:spLocks noGrp="1"/>
          </p:cNvSpPr>
          <p:nvPr>
            <p:ph idx="1"/>
          </p:nvPr>
        </p:nvSpPr>
        <p:spPr>
          <a:xfrm>
            <a:off x="457200" y="957532"/>
            <a:ext cx="8229600" cy="5607170"/>
          </a:xfrm>
        </p:spPr>
        <p:txBody>
          <a:bodyPr/>
          <a:lstStyle/>
          <a:p>
            <a:r>
              <a:rPr lang="zh-CN" altLang="en-US" dirty="0"/>
              <a:t>共识</a:t>
            </a:r>
            <a:endParaRPr lang="en-US" altLang="zh-CN" dirty="0"/>
          </a:p>
          <a:p>
            <a:pPr lvl="1"/>
            <a:r>
              <a:rPr lang="zh-CN" altLang="en-US" dirty="0"/>
              <a:t>团队中每个个体必须有完整、清晰的共识</a:t>
            </a:r>
            <a:endParaRPr lang="en-US" altLang="zh-CN" dirty="0"/>
          </a:p>
          <a:p>
            <a:pPr lvl="1"/>
            <a:r>
              <a:rPr lang="zh-CN" altLang="en-US" dirty="0"/>
              <a:t>团队可以自定这样的共识作为标准</a:t>
            </a:r>
            <a:endParaRPr lang="en-US" altLang="zh-CN" dirty="0"/>
          </a:p>
          <a:p>
            <a:pPr lvl="1"/>
            <a:r>
              <a:rPr lang="zh-CN" altLang="en-US" dirty="0"/>
              <a:t>通常而言，仅仅编码完成作为</a:t>
            </a:r>
            <a:r>
              <a:rPr lang="en-US" altLang="zh-CN" dirty="0"/>
              <a:t>DoD</a:t>
            </a:r>
            <a:r>
              <a:rPr lang="zh-CN" altLang="en-US" dirty="0"/>
              <a:t>是不够的</a:t>
            </a:r>
            <a:endParaRPr lang="en-US" altLang="zh-CN" dirty="0"/>
          </a:p>
          <a:p>
            <a:r>
              <a:rPr lang="zh-CN" altLang="en-US" dirty="0"/>
              <a:t>随着团队的成熟，</a:t>
            </a:r>
            <a:r>
              <a:rPr lang="en-US" altLang="zh-CN" dirty="0"/>
              <a:t>DoD</a:t>
            </a:r>
            <a:r>
              <a:rPr lang="zh-CN" altLang="en-US" dirty="0"/>
              <a:t>可能会扩展</a:t>
            </a:r>
            <a:endParaRPr lang="en-US" altLang="zh-CN" dirty="0"/>
          </a:p>
          <a:p>
            <a:pPr lvl="1"/>
            <a:r>
              <a:rPr lang="zh-CN" altLang="en-US" dirty="0"/>
              <a:t>例如为了更高的产品质量，提高</a:t>
            </a:r>
            <a:r>
              <a:rPr lang="en-US" altLang="zh-CN" dirty="0"/>
              <a:t>Done</a:t>
            </a:r>
            <a:r>
              <a:rPr lang="zh-CN" altLang="en-US" dirty="0"/>
              <a:t>的标准</a:t>
            </a:r>
            <a:endParaRPr lang="en-US" altLang="zh-CN" dirty="0"/>
          </a:p>
          <a:p>
            <a:r>
              <a:rPr lang="zh-CN" altLang="en-US" dirty="0"/>
              <a:t>软件产品要维持一个统一标准</a:t>
            </a:r>
            <a:endParaRPr lang="en-US" altLang="zh-CN" dirty="0"/>
          </a:p>
          <a:p>
            <a:pPr lvl="1"/>
            <a:r>
              <a:rPr lang="zh-CN" altLang="en-US" dirty="0"/>
              <a:t>当</a:t>
            </a:r>
            <a:r>
              <a:rPr lang="en-US" altLang="zh-CN" dirty="0"/>
              <a:t>DoD</a:t>
            </a:r>
            <a:r>
              <a:rPr lang="zh-CN" altLang="en-US" dirty="0"/>
              <a:t>变化时，对所有已经</a:t>
            </a:r>
            <a:r>
              <a:rPr lang="en-US" altLang="zh-CN" dirty="0"/>
              <a:t>Done</a:t>
            </a:r>
            <a:r>
              <a:rPr lang="zh-CN" altLang="en-US" dirty="0"/>
              <a:t>的增量仍然有效</a:t>
            </a:r>
            <a:endParaRPr lang="en-US" altLang="zh-CN" dirty="0"/>
          </a:p>
          <a:p>
            <a:pPr lvl="1"/>
            <a:r>
              <a:rPr lang="zh-CN" altLang="en-US" dirty="0"/>
              <a:t>已经</a:t>
            </a:r>
            <a:r>
              <a:rPr lang="en-US" altLang="zh-CN" dirty="0"/>
              <a:t>Done</a:t>
            </a:r>
            <a:r>
              <a:rPr lang="zh-CN" altLang="en-US" dirty="0"/>
              <a:t>的增量可能会产生需要补充的工作</a:t>
            </a:r>
            <a:endParaRPr lang="en-US" altLang="zh-CN" dirty="0"/>
          </a:p>
          <a:p>
            <a:pPr lvl="1"/>
            <a:endParaRPr lang="en-US" altLang="zh-CN" dirty="0"/>
          </a:p>
        </p:txBody>
      </p:sp>
    </p:spTree>
    <p:extLst>
      <p:ext uri="{BB962C8B-B14F-4D97-AF65-F5344CB8AC3E}">
        <p14:creationId xmlns:p14="http://schemas.microsoft.com/office/powerpoint/2010/main" val="4343665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985627-B9EC-42ED-9FC8-29DEF7DA1DC7}"/>
              </a:ext>
            </a:extLst>
          </p:cNvPr>
          <p:cNvSpPr>
            <a:spLocks noGrp="1"/>
          </p:cNvSpPr>
          <p:nvPr>
            <p:ph type="title"/>
          </p:nvPr>
        </p:nvSpPr>
        <p:spPr/>
        <p:txBody>
          <a:bodyPr/>
          <a:lstStyle/>
          <a:p>
            <a:r>
              <a:rPr lang="zh-CN" altLang="en-US" dirty="0"/>
              <a:t>软件质量与软件过程</a:t>
            </a:r>
          </a:p>
        </p:txBody>
      </p:sp>
      <p:sp>
        <p:nvSpPr>
          <p:cNvPr id="3" name="内容占位符 2">
            <a:extLst>
              <a:ext uri="{FF2B5EF4-FFF2-40B4-BE49-F238E27FC236}">
                <a16:creationId xmlns:a16="http://schemas.microsoft.com/office/drawing/2014/main" id="{243FF5CF-8BAD-4B8D-8AD7-CD5B569012E4}"/>
              </a:ext>
            </a:extLst>
          </p:cNvPr>
          <p:cNvSpPr>
            <a:spLocks noGrp="1"/>
          </p:cNvSpPr>
          <p:nvPr>
            <p:ph idx="1"/>
          </p:nvPr>
        </p:nvSpPr>
        <p:spPr/>
        <p:txBody>
          <a:bodyPr/>
          <a:lstStyle/>
          <a:p>
            <a:r>
              <a:rPr lang="zh-CN" altLang="en-US" dirty="0"/>
              <a:t>传统行业的质量管理</a:t>
            </a:r>
            <a:endParaRPr lang="en-US" altLang="zh-CN" dirty="0"/>
          </a:p>
          <a:p>
            <a:pPr lvl="1"/>
            <a:r>
              <a:rPr lang="zh-CN" altLang="en-US" dirty="0"/>
              <a:t>“产品质量取决于过程质量”</a:t>
            </a:r>
            <a:endParaRPr lang="en-US" altLang="zh-CN" dirty="0"/>
          </a:p>
          <a:p>
            <a:pPr lvl="1"/>
            <a:r>
              <a:rPr lang="zh-CN" altLang="en-US" dirty="0"/>
              <a:t>产品是特定工艺的结果</a:t>
            </a:r>
            <a:endParaRPr lang="en-US" altLang="zh-CN" dirty="0"/>
          </a:p>
          <a:p>
            <a:pPr lvl="1"/>
            <a:r>
              <a:rPr lang="zh-CN" altLang="en-US" dirty="0"/>
              <a:t>符合规定的工艺，产出符合质量要求的产品</a:t>
            </a:r>
            <a:endParaRPr lang="en-US" altLang="zh-CN" dirty="0"/>
          </a:p>
          <a:p>
            <a:pPr lvl="1"/>
            <a:endParaRPr lang="en-US" altLang="zh-CN" dirty="0"/>
          </a:p>
        </p:txBody>
      </p:sp>
      <p:pic>
        <p:nvPicPr>
          <p:cNvPr id="4" name="图片 3">
            <a:extLst>
              <a:ext uri="{FF2B5EF4-FFF2-40B4-BE49-F238E27FC236}">
                <a16:creationId xmlns:a16="http://schemas.microsoft.com/office/drawing/2014/main" id="{87CD670A-94BA-48A4-B936-318930E6B848}"/>
              </a:ext>
            </a:extLst>
          </p:cNvPr>
          <p:cNvPicPr>
            <a:picLocks noChangeAspect="1"/>
          </p:cNvPicPr>
          <p:nvPr/>
        </p:nvPicPr>
        <p:blipFill>
          <a:blip r:embed="rId2"/>
          <a:stretch>
            <a:fillRect/>
          </a:stretch>
        </p:blipFill>
        <p:spPr>
          <a:xfrm>
            <a:off x="1124794" y="3005688"/>
            <a:ext cx="5340742" cy="3559014"/>
          </a:xfrm>
          <a:prstGeom prst="rect">
            <a:avLst/>
          </a:prstGeom>
        </p:spPr>
      </p:pic>
      <p:sp>
        <p:nvSpPr>
          <p:cNvPr id="5" name="文本框 4">
            <a:extLst>
              <a:ext uri="{FF2B5EF4-FFF2-40B4-BE49-F238E27FC236}">
                <a16:creationId xmlns:a16="http://schemas.microsoft.com/office/drawing/2014/main" id="{07A627F7-C710-4A76-900D-C2A2125079B3}"/>
              </a:ext>
            </a:extLst>
          </p:cNvPr>
          <p:cNvSpPr txBox="1"/>
          <p:nvPr/>
        </p:nvSpPr>
        <p:spPr>
          <a:xfrm>
            <a:off x="6224915" y="5686421"/>
            <a:ext cx="2259584" cy="707886"/>
          </a:xfrm>
          <a:prstGeom prst="rect">
            <a:avLst/>
          </a:prstGeom>
          <a:noFill/>
        </p:spPr>
        <p:txBody>
          <a:bodyPr wrap="square" rtlCol="0">
            <a:spAutoFit/>
          </a:bodyPr>
          <a:lstStyle/>
          <a:p>
            <a:pPr algn="ctr"/>
            <a:r>
              <a:rPr lang="zh-CN" altLang="en-US" sz="2000" dirty="0">
                <a:latin typeface="微软雅黑" panose="020B0503020204020204" pitchFamily="34" charset="-122"/>
                <a:ea typeface="微软雅黑" panose="020B0503020204020204" pitchFamily="34" charset="-122"/>
              </a:rPr>
              <a:t>某浓缩果汁</a:t>
            </a:r>
            <a:endParaRPr lang="en-US" altLang="zh-CN" sz="2000" dirty="0">
              <a:latin typeface="微软雅黑" panose="020B0503020204020204" pitchFamily="34" charset="-122"/>
              <a:ea typeface="微软雅黑" panose="020B0503020204020204" pitchFamily="34" charset="-122"/>
            </a:endParaRPr>
          </a:p>
          <a:p>
            <a:pPr algn="ctr"/>
            <a:r>
              <a:rPr lang="zh-CN" altLang="en-US" sz="2000" dirty="0">
                <a:latin typeface="微软雅黑" panose="020B0503020204020204" pitchFamily="34" charset="-122"/>
                <a:ea typeface="微软雅黑" panose="020B0503020204020204" pitchFamily="34" charset="-122"/>
              </a:rPr>
              <a:t>生产工艺流程</a:t>
            </a:r>
          </a:p>
        </p:txBody>
      </p:sp>
    </p:spTree>
    <p:extLst>
      <p:ext uri="{BB962C8B-B14F-4D97-AF65-F5344CB8AC3E}">
        <p14:creationId xmlns:p14="http://schemas.microsoft.com/office/powerpoint/2010/main" val="4207194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F6BCCC-7AB9-4B3E-A491-3DEE4CB0F540}"/>
              </a:ext>
            </a:extLst>
          </p:cNvPr>
          <p:cNvSpPr>
            <a:spLocks noGrp="1"/>
          </p:cNvSpPr>
          <p:nvPr>
            <p:ph type="title"/>
          </p:nvPr>
        </p:nvSpPr>
        <p:spPr/>
        <p:txBody>
          <a:bodyPr/>
          <a:lstStyle/>
          <a:p>
            <a:r>
              <a:rPr lang="zh-CN" altLang="en-US" dirty="0"/>
              <a:t>内容提要</a:t>
            </a:r>
          </a:p>
        </p:txBody>
      </p:sp>
      <p:sp>
        <p:nvSpPr>
          <p:cNvPr id="3" name="内容占位符 2">
            <a:extLst>
              <a:ext uri="{FF2B5EF4-FFF2-40B4-BE49-F238E27FC236}">
                <a16:creationId xmlns:a16="http://schemas.microsoft.com/office/drawing/2014/main" id="{2981CA7B-F400-4150-B4C0-C09BE42D01F3}"/>
              </a:ext>
            </a:extLst>
          </p:cNvPr>
          <p:cNvSpPr>
            <a:spLocks noGrp="1"/>
          </p:cNvSpPr>
          <p:nvPr>
            <p:ph idx="1"/>
          </p:nvPr>
        </p:nvSpPr>
        <p:spPr/>
        <p:txBody>
          <a:bodyPr/>
          <a:lstStyle/>
          <a:p>
            <a:r>
              <a:rPr lang="zh-CN" altLang="en-US" dirty="0"/>
              <a:t>软件质量与软件过程</a:t>
            </a:r>
            <a:endParaRPr lang="en-US" altLang="zh-CN" dirty="0"/>
          </a:p>
          <a:p>
            <a:r>
              <a:rPr lang="zh-CN" altLang="en-US" dirty="0"/>
              <a:t>软件过程的发展历史</a:t>
            </a:r>
            <a:endParaRPr lang="en-US" altLang="zh-CN" dirty="0"/>
          </a:p>
          <a:p>
            <a:r>
              <a:rPr lang="zh-CN" altLang="en-US" dirty="0"/>
              <a:t>敏捷开发方法</a:t>
            </a:r>
            <a:endParaRPr lang="en-US" altLang="zh-CN" dirty="0"/>
          </a:p>
          <a:p>
            <a:r>
              <a:rPr lang="en-US" altLang="zh-CN" dirty="0"/>
              <a:t>Scrum</a:t>
            </a:r>
          </a:p>
          <a:p>
            <a:r>
              <a:rPr lang="en-US" altLang="zh-CN" b="1" dirty="0"/>
              <a:t>DevOps</a:t>
            </a:r>
            <a:r>
              <a:rPr lang="zh-CN" altLang="en-US" b="1" dirty="0"/>
              <a:t>概述</a:t>
            </a:r>
            <a:endParaRPr lang="en-US" altLang="zh-CN" b="1" dirty="0"/>
          </a:p>
          <a:p>
            <a:r>
              <a:rPr lang="zh-CN" altLang="en-US" dirty="0"/>
              <a:t>过程改进的基本概念</a:t>
            </a:r>
            <a:endParaRPr lang="en-US" altLang="zh-CN" dirty="0"/>
          </a:p>
          <a:p>
            <a:endParaRPr lang="zh-CN" altLang="en-US" dirty="0"/>
          </a:p>
        </p:txBody>
      </p:sp>
    </p:spTree>
    <p:extLst>
      <p:ext uri="{BB962C8B-B14F-4D97-AF65-F5344CB8AC3E}">
        <p14:creationId xmlns:p14="http://schemas.microsoft.com/office/powerpoint/2010/main" val="30930311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F6BCCC-7AB9-4B3E-A491-3DEE4CB0F540}"/>
              </a:ext>
            </a:extLst>
          </p:cNvPr>
          <p:cNvSpPr>
            <a:spLocks noGrp="1"/>
          </p:cNvSpPr>
          <p:nvPr>
            <p:ph type="title"/>
          </p:nvPr>
        </p:nvSpPr>
        <p:spPr/>
        <p:txBody>
          <a:bodyPr/>
          <a:lstStyle/>
          <a:p>
            <a:r>
              <a:rPr lang="en-US" altLang="zh-CN" dirty="0"/>
              <a:t>DevOps</a:t>
            </a:r>
            <a:r>
              <a:rPr lang="zh-CN" altLang="en-US" dirty="0"/>
              <a:t>概述</a:t>
            </a:r>
          </a:p>
        </p:txBody>
      </p:sp>
      <p:sp>
        <p:nvSpPr>
          <p:cNvPr id="3" name="内容占位符 2">
            <a:extLst>
              <a:ext uri="{FF2B5EF4-FFF2-40B4-BE49-F238E27FC236}">
                <a16:creationId xmlns:a16="http://schemas.microsoft.com/office/drawing/2014/main" id="{2981CA7B-F400-4150-B4C0-C09BE42D01F3}"/>
              </a:ext>
            </a:extLst>
          </p:cNvPr>
          <p:cNvSpPr>
            <a:spLocks noGrp="1"/>
          </p:cNvSpPr>
          <p:nvPr>
            <p:ph idx="1"/>
          </p:nvPr>
        </p:nvSpPr>
        <p:spPr/>
        <p:txBody>
          <a:bodyPr/>
          <a:lstStyle/>
          <a:p>
            <a:r>
              <a:rPr lang="zh-CN" altLang="en-US" dirty="0"/>
              <a:t>开发运维一体化（</a:t>
            </a:r>
            <a:r>
              <a:rPr lang="en-US" altLang="zh-CN" dirty="0"/>
              <a:t>DevOps</a:t>
            </a:r>
            <a:r>
              <a:rPr lang="zh-CN" altLang="en-US" dirty="0"/>
              <a:t>）的渊源</a:t>
            </a:r>
            <a:endParaRPr lang="en-US" altLang="zh-CN" dirty="0"/>
          </a:p>
          <a:p>
            <a:pPr lvl="1"/>
            <a:r>
              <a:rPr lang="zh-CN" altLang="en-US" dirty="0"/>
              <a:t>敏捷开发团队与传统运维团队工作方式的差异和冲突</a:t>
            </a:r>
            <a:endParaRPr lang="en-US" altLang="zh-CN" dirty="0"/>
          </a:p>
          <a:p>
            <a:pPr lvl="1"/>
            <a:r>
              <a:rPr lang="zh-CN" altLang="en-US" dirty="0"/>
              <a:t>敏捷的延续</a:t>
            </a:r>
            <a:endParaRPr lang="en-US" altLang="zh-CN" dirty="0"/>
          </a:p>
          <a:p>
            <a:pPr lvl="2"/>
            <a:r>
              <a:rPr lang="zh-CN" altLang="en-US" dirty="0"/>
              <a:t>将开发阶段的敏捷延伸到运维（</a:t>
            </a:r>
            <a:r>
              <a:rPr lang="en-US" altLang="zh-CN" dirty="0"/>
              <a:t>Operation</a:t>
            </a:r>
            <a:r>
              <a:rPr lang="zh-CN" altLang="en-US" dirty="0"/>
              <a:t>）</a:t>
            </a:r>
            <a:endParaRPr lang="en-US" altLang="zh-CN" dirty="0"/>
          </a:p>
          <a:p>
            <a:pPr lvl="1"/>
            <a:r>
              <a:rPr lang="en-US" altLang="zh-CN" dirty="0"/>
              <a:t>Flickr</a:t>
            </a:r>
            <a:r>
              <a:rPr lang="zh-CN" altLang="en-US" dirty="0"/>
              <a:t>：</a:t>
            </a:r>
            <a:r>
              <a:rPr lang="en-US" altLang="zh-CN" dirty="0"/>
              <a:t>Dev </a:t>
            </a:r>
            <a:r>
              <a:rPr lang="zh-CN" altLang="en-US" dirty="0"/>
              <a:t>和</a:t>
            </a:r>
            <a:r>
              <a:rPr lang="en-US" altLang="zh-CN" dirty="0"/>
              <a:t>Ops</a:t>
            </a:r>
            <a:r>
              <a:rPr lang="zh-CN" altLang="en-US" dirty="0"/>
              <a:t>有效地在一起工作从而提升软件部署的效率（</a:t>
            </a:r>
            <a:r>
              <a:rPr lang="en-US" altLang="zh-CN" dirty="0"/>
              <a:t>Velocity 2009</a:t>
            </a:r>
            <a:r>
              <a:rPr lang="zh-CN" altLang="en-US" dirty="0"/>
              <a:t>）</a:t>
            </a:r>
            <a:endParaRPr lang="en-US" altLang="zh-CN" dirty="0"/>
          </a:p>
          <a:p>
            <a:pPr lvl="1"/>
            <a:r>
              <a:rPr lang="en-US" altLang="zh-CN" dirty="0"/>
              <a:t>DevOps</a:t>
            </a:r>
            <a:r>
              <a:rPr lang="zh-CN" altLang="en-US" dirty="0"/>
              <a:t>实践原则：①思考系统的端到端流程 ②增加反馈回路 ③培养一种不断实验以及通过反复实践达到精通的文化</a:t>
            </a:r>
            <a:r>
              <a:rPr lang="en-US" altLang="zh-CN" dirty="0"/>
              <a:t> </a:t>
            </a:r>
            <a:r>
              <a:rPr lang="zh-CN" altLang="en-US" dirty="0"/>
              <a:t>（</a:t>
            </a:r>
            <a:r>
              <a:rPr lang="en-US" altLang="zh-CN" dirty="0"/>
              <a:t>Gene Kim, 2012</a:t>
            </a:r>
            <a:r>
              <a:rPr lang="zh-CN" altLang="en-US" dirty="0"/>
              <a:t>）</a:t>
            </a:r>
            <a:endParaRPr lang="en-US" altLang="zh-CN" dirty="0"/>
          </a:p>
          <a:p>
            <a:pPr lvl="1"/>
            <a:r>
              <a:rPr lang="zh-CN" altLang="en-US" dirty="0"/>
              <a:t>相关技术基础协同发展</a:t>
            </a:r>
            <a:endParaRPr lang="en-US" altLang="zh-CN" dirty="0"/>
          </a:p>
          <a:p>
            <a:pPr lvl="2" eaLnBrk="1"/>
            <a:r>
              <a:rPr lang="zh-CN" altLang="en-US" dirty="0"/>
              <a:t>容器技术以及</a:t>
            </a:r>
            <a:r>
              <a:rPr lang="en-US" altLang="zh-CN" dirty="0"/>
              <a:t>Docker</a:t>
            </a:r>
            <a:r>
              <a:rPr lang="zh-CN" altLang="en-US" dirty="0"/>
              <a:t>（</a:t>
            </a:r>
            <a:r>
              <a:rPr lang="en-US" altLang="zh-CN" dirty="0"/>
              <a:t>2013</a:t>
            </a:r>
            <a:r>
              <a:rPr lang="zh-CN" altLang="en-US" dirty="0"/>
              <a:t>），</a:t>
            </a:r>
            <a:r>
              <a:rPr lang="en-US" altLang="zh-CN" dirty="0"/>
              <a:t>Kubernetes</a:t>
            </a:r>
            <a:r>
              <a:rPr lang="zh-CN" altLang="en-US" dirty="0"/>
              <a:t>（</a:t>
            </a:r>
            <a:r>
              <a:rPr lang="en-US" altLang="zh-CN" dirty="0"/>
              <a:t>2013</a:t>
            </a:r>
            <a:r>
              <a:rPr lang="zh-CN" altLang="en-US" dirty="0"/>
              <a:t>），云原生开源组织</a:t>
            </a:r>
            <a:r>
              <a:rPr lang="en-US" altLang="zh-CN" dirty="0"/>
              <a:t>CNCF</a:t>
            </a:r>
            <a:r>
              <a:rPr lang="zh-CN" altLang="en-US" dirty="0"/>
              <a:t>成立</a:t>
            </a:r>
            <a:r>
              <a:rPr lang="en-US" altLang="zh-CN" dirty="0"/>
              <a:t>(2015)……</a:t>
            </a:r>
          </a:p>
          <a:p>
            <a:pPr lvl="1"/>
            <a:endParaRPr lang="zh-CN" altLang="en-US" dirty="0"/>
          </a:p>
        </p:txBody>
      </p:sp>
    </p:spTree>
    <p:extLst>
      <p:ext uri="{BB962C8B-B14F-4D97-AF65-F5344CB8AC3E}">
        <p14:creationId xmlns:p14="http://schemas.microsoft.com/office/powerpoint/2010/main" val="21883593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F6BCCC-7AB9-4B3E-A491-3DEE4CB0F540}"/>
              </a:ext>
            </a:extLst>
          </p:cNvPr>
          <p:cNvSpPr>
            <a:spLocks noGrp="1"/>
          </p:cNvSpPr>
          <p:nvPr>
            <p:ph type="title"/>
          </p:nvPr>
        </p:nvSpPr>
        <p:spPr/>
        <p:txBody>
          <a:bodyPr/>
          <a:lstStyle/>
          <a:p>
            <a:r>
              <a:rPr lang="en-US" altLang="zh-CN" dirty="0"/>
              <a:t>DevOps</a:t>
            </a:r>
            <a:r>
              <a:rPr lang="zh-CN" altLang="en-US" dirty="0"/>
              <a:t>概述</a:t>
            </a:r>
          </a:p>
        </p:txBody>
      </p:sp>
      <p:sp>
        <p:nvSpPr>
          <p:cNvPr id="3" name="内容占位符 2">
            <a:extLst>
              <a:ext uri="{FF2B5EF4-FFF2-40B4-BE49-F238E27FC236}">
                <a16:creationId xmlns:a16="http://schemas.microsoft.com/office/drawing/2014/main" id="{2981CA7B-F400-4150-B4C0-C09BE42D01F3}"/>
              </a:ext>
            </a:extLst>
          </p:cNvPr>
          <p:cNvSpPr>
            <a:spLocks noGrp="1"/>
          </p:cNvSpPr>
          <p:nvPr>
            <p:ph idx="1"/>
          </p:nvPr>
        </p:nvSpPr>
        <p:spPr/>
        <p:txBody>
          <a:bodyPr/>
          <a:lstStyle/>
          <a:p>
            <a:r>
              <a:rPr lang="zh-CN" altLang="en-US" dirty="0"/>
              <a:t>价值观</a:t>
            </a:r>
            <a:endParaRPr lang="en-US" altLang="zh-CN" dirty="0"/>
          </a:p>
          <a:p>
            <a:r>
              <a:rPr lang="zh-CN" altLang="en-US" dirty="0"/>
              <a:t>原则</a:t>
            </a:r>
            <a:endParaRPr lang="en-US" altLang="zh-CN" dirty="0"/>
          </a:p>
          <a:p>
            <a:r>
              <a:rPr lang="zh-CN" altLang="en-US" dirty="0"/>
              <a:t>方法</a:t>
            </a:r>
            <a:endParaRPr lang="en-US" altLang="zh-CN" dirty="0"/>
          </a:p>
          <a:p>
            <a:r>
              <a:rPr lang="zh-CN" altLang="en-US" dirty="0"/>
              <a:t>实践</a:t>
            </a:r>
            <a:endParaRPr lang="en-US" altLang="zh-CN" dirty="0"/>
          </a:p>
          <a:p>
            <a:r>
              <a:rPr lang="zh-CN" altLang="en-US" dirty="0"/>
              <a:t>工具</a:t>
            </a:r>
            <a:endParaRPr lang="en-US" altLang="zh-CN" dirty="0"/>
          </a:p>
        </p:txBody>
      </p:sp>
      <p:sp>
        <p:nvSpPr>
          <p:cNvPr id="7" name="文本框 6">
            <a:extLst>
              <a:ext uri="{FF2B5EF4-FFF2-40B4-BE49-F238E27FC236}">
                <a16:creationId xmlns:a16="http://schemas.microsoft.com/office/drawing/2014/main" id="{6AD0EBAD-32B0-4AC0-A9C7-41C807439416}"/>
              </a:ext>
            </a:extLst>
          </p:cNvPr>
          <p:cNvSpPr txBox="1"/>
          <p:nvPr/>
        </p:nvSpPr>
        <p:spPr>
          <a:xfrm>
            <a:off x="7151820" y="1135243"/>
            <a:ext cx="1720343" cy="523220"/>
          </a:xfrm>
          <a:prstGeom prst="rect">
            <a:avLst/>
          </a:prstGeom>
          <a:noFill/>
        </p:spPr>
        <p:txBody>
          <a:bodyPr wrap="none" rtlCol="0">
            <a:spAutoFit/>
          </a:bodyPr>
          <a:lstStyle/>
          <a:p>
            <a:r>
              <a:rPr lang="zh-CN" altLang="en-US" sz="2800" dirty="0">
                <a:latin typeface="微软雅黑" panose="020B0503020204020204" pitchFamily="34" charset="-122"/>
                <a:ea typeface="微软雅黑" panose="020B0503020204020204" pitchFamily="34" charset="-122"/>
              </a:rPr>
              <a:t>高层 抽象</a:t>
            </a:r>
          </a:p>
        </p:txBody>
      </p:sp>
      <p:sp>
        <p:nvSpPr>
          <p:cNvPr id="8" name="文本框 7">
            <a:extLst>
              <a:ext uri="{FF2B5EF4-FFF2-40B4-BE49-F238E27FC236}">
                <a16:creationId xmlns:a16="http://schemas.microsoft.com/office/drawing/2014/main" id="{4E91A237-A672-4BC7-868F-33C2FEE35F11}"/>
              </a:ext>
            </a:extLst>
          </p:cNvPr>
          <p:cNvSpPr txBox="1"/>
          <p:nvPr/>
        </p:nvSpPr>
        <p:spPr>
          <a:xfrm>
            <a:off x="7151819" y="4677132"/>
            <a:ext cx="1726755" cy="523220"/>
          </a:xfrm>
          <a:prstGeom prst="rect">
            <a:avLst/>
          </a:prstGeom>
          <a:noFill/>
        </p:spPr>
        <p:txBody>
          <a:bodyPr wrap="none" rtlCol="0">
            <a:spAutoFit/>
          </a:bodyPr>
          <a:lstStyle/>
          <a:p>
            <a:r>
              <a:rPr lang="zh-CN" altLang="en-US" sz="2800" dirty="0">
                <a:latin typeface="微软雅黑" panose="020B0503020204020204" pitchFamily="34" charset="-122"/>
                <a:ea typeface="微软雅黑" panose="020B0503020204020204" pitchFamily="34" charset="-122"/>
              </a:rPr>
              <a:t>低层 具体</a:t>
            </a:r>
          </a:p>
        </p:txBody>
      </p:sp>
      <p:sp>
        <p:nvSpPr>
          <p:cNvPr id="9" name="箭头: 上下 8">
            <a:extLst>
              <a:ext uri="{FF2B5EF4-FFF2-40B4-BE49-F238E27FC236}">
                <a16:creationId xmlns:a16="http://schemas.microsoft.com/office/drawing/2014/main" id="{1EED0BE7-1D7F-4807-8A22-2B0368A05135}"/>
              </a:ext>
            </a:extLst>
          </p:cNvPr>
          <p:cNvSpPr/>
          <p:nvPr/>
        </p:nvSpPr>
        <p:spPr bwMode="auto">
          <a:xfrm>
            <a:off x="7668768" y="2061869"/>
            <a:ext cx="487680" cy="2388211"/>
          </a:xfrm>
          <a:prstGeom prst="upDownArrow">
            <a:avLst/>
          </a:prstGeom>
          <a:solidFill>
            <a:schemeClr val="accent2">
              <a:lumMod val="20000"/>
              <a:lumOff val="80000"/>
            </a:schemeClr>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pitchFamily="2" charset="-122"/>
            </a:endParaRPr>
          </a:p>
        </p:txBody>
      </p:sp>
      <p:pic>
        <p:nvPicPr>
          <p:cNvPr id="28" name="图片 27">
            <a:extLst>
              <a:ext uri="{FF2B5EF4-FFF2-40B4-BE49-F238E27FC236}">
                <a16:creationId xmlns:a16="http://schemas.microsoft.com/office/drawing/2014/main" id="{D1C815B8-2E88-4C85-9B6B-85ABADA62880}"/>
              </a:ext>
            </a:extLst>
          </p:cNvPr>
          <p:cNvPicPr>
            <a:picLocks noChangeAspect="1"/>
          </p:cNvPicPr>
          <p:nvPr/>
        </p:nvPicPr>
        <p:blipFill>
          <a:blip r:embed="rId3"/>
          <a:stretch>
            <a:fillRect/>
          </a:stretch>
        </p:blipFill>
        <p:spPr>
          <a:xfrm>
            <a:off x="2640374" y="1270590"/>
            <a:ext cx="3550171" cy="4316819"/>
          </a:xfrm>
          <a:prstGeom prst="rect">
            <a:avLst/>
          </a:prstGeom>
        </p:spPr>
      </p:pic>
    </p:spTree>
    <p:extLst>
      <p:ext uri="{BB962C8B-B14F-4D97-AF65-F5344CB8AC3E}">
        <p14:creationId xmlns:p14="http://schemas.microsoft.com/office/powerpoint/2010/main" val="35697254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F6BCCC-7AB9-4B3E-A491-3DEE4CB0F540}"/>
              </a:ext>
            </a:extLst>
          </p:cNvPr>
          <p:cNvSpPr>
            <a:spLocks noGrp="1"/>
          </p:cNvSpPr>
          <p:nvPr>
            <p:ph type="title"/>
          </p:nvPr>
        </p:nvSpPr>
        <p:spPr/>
        <p:txBody>
          <a:bodyPr/>
          <a:lstStyle/>
          <a:p>
            <a:r>
              <a:rPr lang="en-US" altLang="zh-CN" dirty="0"/>
              <a:t>DevOps</a:t>
            </a:r>
            <a:r>
              <a:rPr lang="zh-CN" altLang="en-US" dirty="0"/>
              <a:t>概述</a:t>
            </a:r>
          </a:p>
        </p:txBody>
      </p:sp>
      <p:sp>
        <p:nvSpPr>
          <p:cNvPr id="3" name="内容占位符 2">
            <a:extLst>
              <a:ext uri="{FF2B5EF4-FFF2-40B4-BE49-F238E27FC236}">
                <a16:creationId xmlns:a16="http://schemas.microsoft.com/office/drawing/2014/main" id="{2981CA7B-F400-4150-B4C0-C09BE42D01F3}"/>
              </a:ext>
            </a:extLst>
          </p:cNvPr>
          <p:cNvSpPr>
            <a:spLocks noGrp="1"/>
          </p:cNvSpPr>
          <p:nvPr>
            <p:ph idx="1"/>
          </p:nvPr>
        </p:nvSpPr>
        <p:spPr>
          <a:xfrm>
            <a:off x="457200" y="957532"/>
            <a:ext cx="8229600" cy="5607170"/>
          </a:xfrm>
        </p:spPr>
        <p:txBody>
          <a:bodyPr/>
          <a:lstStyle/>
          <a:p>
            <a:r>
              <a:rPr lang="zh-CN" altLang="en-US" dirty="0"/>
              <a:t>价值观</a:t>
            </a:r>
            <a:endParaRPr lang="en-US" altLang="zh-CN" dirty="0"/>
          </a:p>
          <a:p>
            <a:pPr lvl="1"/>
            <a:r>
              <a:rPr lang="zh-CN" altLang="en-US" dirty="0"/>
              <a:t>最高层次的“偏见”表达</a:t>
            </a:r>
            <a:endParaRPr lang="en-US" altLang="zh-CN" dirty="0"/>
          </a:p>
          <a:p>
            <a:pPr lvl="1"/>
            <a:r>
              <a:rPr lang="en-US" altLang="zh-CN" dirty="0"/>
              <a:t>Value A over B</a:t>
            </a:r>
          </a:p>
        </p:txBody>
      </p:sp>
      <p:sp>
        <p:nvSpPr>
          <p:cNvPr id="4" name="矩形 3">
            <a:extLst>
              <a:ext uri="{FF2B5EF4-FFF2-40B4-BE49-F238E27FC236}">
                <a16:creationId xmlns:a16="http://schemas.microsoft.com/office/drawing/2014/main" id="{F5DA9A20-7212-4087-BF83-47BF12D0D82E}"/>
              </a:ext>
            </a:extLst>
          </p:cNvPr>
          <p:cNvSpPr/>
          <p:nvPr/>
        </p:nvSpPr>
        <p:spPr>
          <a:xfrm>
            <a:off x="457200" y="5884431"/>
            <a:ext cx="4176143" cy="830997"/>
          </a:xfrm>
          <a:prstGeom prst="rect">
            <a:avLst/>
          </a:prstGeom>
        </p:spPr>
        <p:txBody>
          <a:bodyPr wrap="none">
            <a:spAutoFit/>
          </a:bodyPr>
          <a:lstStyle/>
          <a:p>
            <a:r>
              <a:rPr lang="zh-CN" altLang="en-US" sz="1200" dirty="0"/>
              <a:t>延伸阅读：</a:t>
            </a:r>
            <a:endParaRPr lang="en-US" altLang="zh-CN" sz="1200" dirty="0"/>
          </a:p>
          <a:p>
            <a:r>
              <a:rPr lang="zh-CN" altLang="en-US" sz="1200" dirty="0">
                <a:hlinkClick r:id="rId3"/>
              </a:rPr>
              <a:t>https://theagileadmin.com/what-is-devops/</a:t>
            </a:r>
            <a:endParaRPr lang="en-US" altLang="zh-CN" sz="1200" dirty="0"/>
          </a:p>
          <a:p>
            <a:r>
              <a:rPr lang="en-US" altLang="zh-CN" sz="1200" dirty="0">
                <a:hlinkClick r:id="rId4"/>
              </a:rPr>
              <a:t>https://theagileadmin.com/2010/10/15/a-devops-manifesto/</a:t>
            </a:r>
            <a:endParaRPr lang="en-US" altLang="zh-CN" sz="1200" dirty="0"/>
          </a:p>
          <a:p>
            <a:endParaRPr lang="zh-CN" altLang="en-US" sz="1200" dirty="0"/>
          </a:p>
        </p:txBody>
      </p:sp>
      <p:sp>
        <p:nvSpPr>
          <p:cNvPr id="5" name="文本框 4">
            <a:extLst>
              <a:ext uri="{FF2B5EF4-FFF2-40B4-BE49-F238E27FC236}">
                <a16:creationId xmlns:a16="http://schemas.microsoft.com/office/drawing/2014/main" id="{A49CB7D3-2782-46D3-98CA-48B5B93CA12A}"/>
              </a:ext>
            </a:extLst>
          </p:cNvPr>
          <p:cNvSpPr txBox="1"/>
          <p:nvPr/>
        </p:nvSpPr>
        <p:spPr>
          <a:xfrm>
            <a:off x="1575277" y="2886090"/>
            <a:ext cx="1107996" cy="369332"/>
          </a:xfrm>
          <a:prstGeom prst="rect">
            <a:avLst/>
          </a:prstGeom>
          <a:solidFill>
            <a:schemeClr val="accent2">
              <a:lumMod val="20000"/>
              <a:lumOff val="80000"/>
            </a:schemeClr>
          </a:solidFill>
        </p:spPr>
        <p:txBody>
          <a:bodyPr wrap="none" rtlCol="0">
            <a:spAutoFit/>
          </a:bodyPr>
          <a:lstStyle/>
          <a:p>
            <a:r>
              <a:rPr lang="zh-CN" altLang="en-US" dirty="0">
                <a:latin typeface="微软雅黑" panose="020B0503020204020204" pitchFamily="34" charset="-122"/>
                <a:ea typeface="微软雅黑" panose="020B0503020204020204" pitchFamily="34" charset="-122"/>
              </a:rPr>
              <a:t>敏捷宣言</a:t>
            </a:r>
          </a:p>
        </p:txBody>
      </p:sp>
      <p:sp>
        <p:nvSpPr>
          <p:cNvPr id="6" name="文本框 5">
            <a:extLst>
              <a:ext uri="{FF2B5EF4-FFF2-40B4-BE49-F238E27FC236}">
                <a16:creationId xmlns:a16="http://schemas.microsoft.com/office/drawing/2014/main" id="{21352BD5-43EE-40BF-B14B-414D829AC2F0}"/>
              </a:ext>
            </a:extLst>
          </p:cNvPr>
          <p:cNvSpPr txBox="1"/>
          <p:nvPr/>
        </p:nvSpPr>
        <p:spPr>
          <a:xfrm>
            <a:off x="5902906" y="2943280"/>
            <a:ext cx="1518364" cy="369332"/>
          </a:xfrm>
          <a:prstGeom prst="rect">
            <a:avLst/>
          </a:prstGeom>
          <a:solidFill>
            <a:schemeClr val="accent2">
              <a:lumMod val="20000"/>
              <a:lumOff val="80000"/>
            </a:schemeClr>
          </a:solidFill>
        </p:spPr>
        <p:txBody>
          <a:bodyPr wrap="none" rtlCol="0">
            <a:spAutoFit/>
          </a:bodyPr>
          <a:lstStyle/>
          <a:p>
            <a:r>
              <a:rPr lang="en-US" altLang="zh-CN" dirty="0">
                <a:latin typeface="微软雅黑" panose="020B0503020204020204" pitchFamily="34" charset="-122"/>
                <a:ea typeface="微软雅黑" panose="020B0503020204020204" pitchFamily="34" charset="-122"/>
              </a:rPr>
              <a:t>DevOps</a:t>
            </a:r>
            <a:r>
              <a:rPr lang="zh-CN" altLang="en-US" dirty="0">
                <a:latin typeface="微软雅黑" panose="020B0503020204020204" pitchFamily="34" charset="-122"/>
                <a:ea typeface="微软雅黑" panose="020B0503020204020204" pitchFamily="34" charset="-122"/>
              </a:rPr>
              <a:t>宣言</a:t>
            </a:r>
          </a:p>
        </p:txBody>
      </p:sp>
      <p:sp>
        <p:nvSpPr>
          <p:cNvPr id="7" name="文本框 6">
            <a:extLst>
              <a:ext uri="{FF2B5EF4-FFF2-40B4-BE49-F238E27FC236}">
                <a16:creationId xmlns:a16="http://schemas.microsoft.com/office/drawing/2014/main" id="{AE326268-70AB-484F-AE1E-094F3FFD170F}"/>
              </a:ext>
            </a:extLst>
          </p:cNvPr>
          <p:cNvSpPr txBox="1"/>
          <p:nvPr/>
        </p:nvSpPr>
        <p:spPr>
          <a:xfrm>
            <a:off x="587829" y="3550084"/>
            <a:ext cx="3082895" cy="369332"/>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个体与交互 高于 过程与工具</a:t>
            </a:r>
          </a:p>
        </p:txBody>
      </p:sp>
      <p:sp>
        <p:nvSpPr>
          <p:cNvPr id="8" name="文本框 7">
            <a:extLst>
              <a:ext uri="{FF2B5EF4-FFF2-40B4-BE49-F238E27FC236}">
                <a16:creationId xmlns:a16="http://schemas.microsoft.com/office/drawing/2014/main" id="{79BEF303-A7D5-46CD-AE59-74BC7A628913}"/>
              </a:ext>
            </a:extLst>
          </p:cNvPr>
          <p:cNvSpPr txBox="1"/>
          <p:nvPr/>
        </p:nvSpPr>
        <p:spPr>
          <a:xfrm>
            <a:off x="5120641" y="3550084"/>
            <a:ext cx="3082895" cy="369332"/>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个体与交互 高于 过程与工具</a:t>
            </a:r>
          </a:p>
        </p:txBody>
      </p:sp>
      <p:sp>
        <p:nvSpPr>
          <p:cNvPr id="9" name="文本框 8">
            <a:extLst>
              <a:ext uri="{FF2B5EF4-FFF2-40B4-BE49-F238E27FC236}">
                <a16:creationId xmlns:a16="http://schemas.microsoft.com/office/drawing/2014/main" id="{D11E1384-44B9-410A-A3FF-27EF6C40F617}"/>
              </a:ext>
            </a:extLst>
          </p:cNvPr>
          <p:cNvSpPr txBox="1"/>
          <p:nvPr/>
        </p:nvSpPr>
        <p:spPr>
          <a:xfrm>
            <a:off x="587828" y="4016128"/>
            <a:ext cx="3082895" cy="369332"/>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工作的软件 高于 详尽的文档</a:t>
            </a:r>
          </a:p>
        </p:txBody>
      </p:sp>
      <p:sp>
        <p:nvSpPr>
          <p:cNvPr id="10" name="文本框 9">
            <a:extLst>
              <a:ext uri="{FF2B5EF4-FFF2-40B4-BE49-F238E27FC236}">
                <a16:creationId xmlns:a16="http://schemas.microsoft.com/office/drawing/2014/main" id="{50D2B638-9E7A-4704-BDF8-0CCA916B8D08}"/>
              </a:ext>
            </a:extLst>
          </p:cNvPr>
          <p:cNvSpPr txBox="1"/>
          <p:nvPr/>
        </p:nvSpPr>
        <p:spPr>
          <a:xfrm>
            <a:off x="5120641" y="3992847"/>
            <a:ext cx="3082895" cy="369332"/>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工作的系统 高于 详尽的文档</a:t>
            </a:r>
          </a:p>
        </p:txBody>
      </p:sp>
      <p:sp>
        <p:nvSpPr>
          <p:cNvPr id="11" name="文本框 10">
            <a:extLst>
              <a:ext uri="{FF2B5EF4-FFF2-40B4-BE49-F238E27FC236}">
                <a16:creationId xmlns:a16="http://schemas.microsoft.com/office/drawing/2014/main" id="{D01FCACB-589E-4B8A-8EBD-24C9C56332E4}"/>
              </a:ext>
            </a:extLst>
          </p:cNvPr>
          <p:cNvSpPr txBox="1"/>
          <p:nvPr/>
        </p:nvSpPr>
        <p:spPr>
          <a:xfrm>
            <a:off x="818660" y="4512905"/>
            <a:ext cx="2621230" cy="369332"/>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客户合作 高于 合同谈判</a:t>
            </a:r>
          </a:p>
        </p:txBody>
      </p:sp>
      <p:sp>
        <p:nvSpPr>
          <p:cNvPr id="12" name="文本框 11">
            <a:extLst>
              <a:ext uri="{FF2B5EF4-FFF2-40B4-BE49-F238E27FC236}">
                <a16:creationId xmlns:a16="http://schemas.microsoft.com/office/drawing/2014/main" id="{07104CBA-50BD-42FE-9160-8B2766CDA4EE}"/>
              </a:ext>
            </a:extLst>
          </p:cNvPr>
          <p:cNvSpPr txBox="1"/>
          <p:nvPr/>
        </p:nvSpPr>
        <p:spPr>
          <a:xfrm>
            <a:off x="4418525" y="4486118"/>
            <a:ext cx="3554178" cy="369332"/>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客户及程序员合作 高于 合同谈判</a:t>
            </a:r>
          </a:p>
        </p:txBody>
      </p:sp>
      <p:sp>
        <p:nvSpPr>
          <p:cNvPr id="13" name="文本框 12">
            <a:extLst>
              <a:ext uri="{FF2B5EF4-FFF2-40B4-BE49-F238E27FC236}">
                <a16:creationId xmlns:a16="http://schemas.microsoft.com/office/drawing/2014/main" id="{3B940E28-4C72-453A-A800-FF942D7ED907}"/>
              </a:ext>
            </a:extLst>
          </p:cNvPr>
          <p:cNvSpPr txBox="1"/>
          <p:nvPr/>
        </p:nvSpPr>
        <p:spPr>
          <a:xfrm>
            <a:off x="818660" y="5022926"/>
            <a:ext cx="2621230" cy="369332"/>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响应变化 高于 遵循计划</a:t>
            </a:r>
          </a:p>
        </p:txBody>
      </p:sp>
      <p:sp>
        <p:nvSpPr>
          <p:cNvPr id="14" name="文本框 13">
            <a:extLst>
              <a:ext uri="{FF2B5EF4-FFF2-40B4-BE49-F238E27FC236}">
                <a16:creationId xmlns:a16="http://schemas.microsoft.com/office/drawing/2014/main" id="{0C30D3E2-56D8-465A-96F8-296B04AABEFF}"/>
              </a:ext>
            </a:extLst>
          </p:cNvPr>
          <p:cNvSpPr txBox="1"/>
          <p:nvPr/>
        </p:nvSpPr>
        <p:spPr>
          <a:xfrm>
            <a:off x="5351473" y="5003790"/>
            <a:ext cx="2621230" cy="369332"/>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响应变化 高于 遵循计划</a:t>
            </a:r>
          </a:p>
        </p:txBody>
      </p:sp>
      <p:pic>
        <p:nvPicPr>
          <p:cNvPr id="36866" name="Picture 2" descr="Ernest Mueller">
            <a:extLst>
              <a:ext uri="{FF2B5EF4-FFF2-40B4-BE49-F238E27FC236}">
                <a16:creationId xmlns:a16="http://schemas.microsoft.com/office/drawing/2014/main" id="{1725FEA0-2739-47EE-B807-3F633DD2ED69}"/>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934200" y="820916"/>
            <a:ext cx="1545771" cy="1545771"/>
          </a:xfrm>
          <a:prstGeom prst="rect">
            <a:avLst/>
          </a:prstGeom>
          <a:noFill/>
          <a:extLst>
            <a:ext uri="{909E8E84-426E-40DD-AFC4-6F175D3DCCD1}">
              <a14:hiddenFill xmlns:a14="http://schemas.microsoft.com/office/drawing/2010/main">
                <a:solidFill>
                  <a:srgbClr val="FFFFFF"/>
                </a:solidFill>
              </a14:hiddenFill>
            </a:ext>
          </a:extLst>
        </p:spPr>
      </p:pic>
      <p:sp>
        <p:nvSpPr>
          <p:cNvPr id="15" name="文本框 14">
            <a:extLst>
              <a:ext uri="{FF2B5EF4-FFF2-40B4-BE49-F238E27FC236}">
                <a16:creationId xmlns:a16="http://schemas.microsoft.com/office/drawing/2014/main" id="{F04E0E54-13EE-40E4-82E5-65A24206B342}"/>
              </a:ext>
            </a:extLst>
          </p:cNvPr>
          <p:cNvSpPr txBox="1"/>
          <p:nvPr/>
        </p:nvSpPr>
        <p:spPr>
          <a:xfrm>
            <a:off x="6870958" y="2327179"/>
            <a:ext cx="1672253" cy="369332"/>
          </a:xfrm>
          <a:prstGeom prst="rect">
            <a:avLst/>
          </a:prstGeom>
          <a:noFill/>
        </p:spPr>
        <p:txBody>
          <a:bodyPr wrap="none" rtlCol="0">
            <a:spAutoFit/>
          </a:bodyPr>
          <a:lstStyle/>
          <a:p>
            <a:r>
              <a:rPr lang="en-US" altLang="zh-CN" dirty="0"/>
              <a:t>Ernest Mueller</a:t>
            </a:r>
            <a:endParaRPr lang="zh-CN" altLang="en-US" dirty="0"/>
          </a:p>
        </p:txBody>
      </p:sp>
    </p:spTree>
    <p:extLst>
      <p:ext uri="{BB962C8B-B14F-4D97-AF65-F5344CB8AC3E}">
        <p14:creationId xmlns:p14="http://schemas.microsoft.com/office/powerpoint/2010/main" val="648376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F6BCCC-7AB9-4B3E-A491-3DEE4CB0F540}"/>
              </a:ext>
            </a:extLst>
          </p:cNvPr>
          <p:cNvSpPr>
            <a:spLocks noGrp="1"/>
          </p:cNvSpPr>
          <p:nvPr>
            <p:ph type="title"/>
          </p:nvPr>
        </p:nvSpPr>
        <p:spPr/>
        <p:txBody>
          <a:bodyPr/>
          <a:lstStyle/>
          <a:p>
            <a:r>
              <a:rPr lang="en-US" altLang="zh-CN" dirty="0"/>
              <a:t>DevOps</a:t>
            </a:r>
            <a:r>
              <a:rPr lang="zh-CN" altLang="en-US" dirty="0"/>
              <a:t>概述</a:t>
            </a:r>
          </a:p>
        </p:txBody>
      </p:sp>
      <p:sp>
        <p:nvSpPr>
          <p:cNvPr id="3" name="内容占位符 2">
            <a:extLst>
              <a:ext uri="{FF2B5EF4-FFF2-40B4-BE49-F238E27FC236}">
                <a16:creationId xmlns:a16="http://schemas.microsoft.com/office/drawing/2014/main" id="{2981CA7B-F400-4150-B4C0-C09BE42D01F3}"/>
              </a:ext>
            </a:extLst>
          </p:cNvPr>
          <p:cNvSpPr>
            <a:spLocks noGrp="1"/>
          </p:cNvSpPr>
          <p:nvPr>
            <p:ph idx="1"/>
          </p:nvPr>
        </p:nvSpPr>
        <p:spPr>
          <a:xfrm>
            <a:off x="457200" y="957532"/>
            <a:ext cx="8371784" cy="5607170"/>
          </a:xfrm>
        </p:spPr>
        <p:txBody>
          <a:bodyPr/>
          <a:lstStyle/>
          <a:p>
            <a:r>
              <a:rPr lang="zh-CN" altLang="en-US" dirty="0"/>
              <a:t>原则（基于敏捷原则）</a:t>
            </a:r>
            <a:endParaRPr lang="en-US" altLang="zh-CN" dirty="0"/>
          </a:p>
          <a:p>
            <a:pPr marL="622300" lvl="1" indent="-457200">
              <a:buFont typeface="+mj-lt"/>
              <a:buAutoNum type="arabicPeriod"/>
            </a:pPr>
            <a:r>
              <a:rPr lang="zh-CN" altLang="en-US" dirty="0"/>
              <a:t>最重要的目标，是持续不断地尽早交付有价值的</a:t>
            </a:r>
            <a:r>
              <a:rPr lang="zh-CN" altLang="en-US" dirty="0">
                <a:solidFill>
                  <a:srgbClr val="FF0000"/>
                </a:solidFill>
              </a:rPr>
              <a:t>功能</a:t>
            </a:r>
            <a:r>
              <a:rPr lang="zh-CN" altLang="en-US" dirty="0"/>
              <a:t>使客户满意</a:t>
            </a:r>
            <a:endParaRPr lang="en-US" altLang="zh-CN" dirty="0"/>
          </a:p>
          <a:p>
            <a:pPr marL="622300" lvl="1" indent="-457200">
              <a:buFont typeface="+mj-lt"/>
              <a:buAutoNum type="arabicPeriod"/>
            </a:pPr>
            <a:r>
              <a:rPr lang="zh-CN" altLang="en-US" dirty="0">
                <a:solidFill>
                  <a:srgbClr val="FF0000"/>
                </a:solidFill>
              </a:rPr>
              <a:t>软件功能只有在</a:t>
            </a:r>
            <a:r>
              <a:rPr lang="zh-CN" altLang="en-US" b="1" u="sng" dirty="0">
                <a:solidFill>
                  <a:srgbClr val="FF0000"/>
                </a:solidFill>
              </a:rPr>
              <a:t>完整的系统</a:t>
            </a:r>
            <a:r>
              <a:rPr lang="zh-CN" altLang="en-US" dirty="0">
                <a:solidFill>
                  <a:srgbClr val="FF0000"/>
                </a:solidFill>
              </a:rPr>
              <a:t>交付给客户后才能实现；对用户而言，非功能性需求与功能性需求一样重要</a:t>
            </a:r>
            <a:endParaRPr lang="en-US" altLang="zh-CN" dirty="0">
              <a:solidFill>
                <a:srgbClr val="FF0000"/>
              </a:solidFill>
            </a:endParaRPr>
          </a:p>
          <a:p>
            <a:pPr marL="622300" lvl="1" indent="-457200">
              <a:buFont typeface="+mj-lt"/>
              <a:buAutoNum type="arabicPeriod"/>
            </a:pPr>
            <a:r>
              <a:rPr lang="zh-CN" altLang="en-US" dirty="0">
                <a:solidFill>
                  <a:srgbClr val="FF0000"/>
                </a:solidFill>
              </a:rPr>
              <a:t>基础设施是代码，也应该同样进行开发和管理</a:t>
            </a:r>
            <a:endParaRPr lang="en-US" altLang="zh-CN" dirty="0">
              <a:solidFill>
                <a:srgbClr val="FF0000"/>
              </a:solidFill>
            </a:endParaRPr>
          </a:p>
          <a:p>
            <a:pPr marL="622300" lvl="1" indent="-457200">
              <a:buFont typeface="+mj-lt"/>
              <a:buAutoNum type="arabicPeriod"/>
            </a:pPr>
            <a:r>
              <a:rPr lang="zh-CN" altLang="en-US" dirty="0"/>
              <a:t>欢迎需求变化，利用这种变化获得竞争优势</a:t>
            </a:r>
            <a:endParaRPr lang="en-US" altLang="zh-CN" dirty="0"/>
          </a:p>
          <a:p>
            <a:pPr marL="622300" lvl="1" indent="-457200">
              <a:buFont typeface="+mj-lt"/>
              <a:buAutoNum type="arabicPeriod"/>
            </a:pPr>
            <a:r>
              <a:rPr lang="zh-CN" altLang="en-US" dirty="0"/>
              <a:t>经常交付可工作的</a:t>
            </a:r>
            <a:r>
              <a:rPr lang="zh-CN" altLang="en-US" dirty="0">
                <a:solidFill>
                  <a:srgbClr val="FF0000"/>
                </a:solidFill>
              </a:rPr>
              <a:t>功能</a:t>
            </a:r>
            <a:r>
              <a:rPr lang="zh-CN" altLang="en-US" dirty="0"/>
              <a:t>，每隔几周或一两个月，能短则短</a:t>
            </a:r>
            <a:endParaRPr lang="en-US" altLang="zh-CN" dirty="0"/>
          </a:p>
          <a:p>
            <a:pPr marL="622300" lvl="1" indent="-457200">
              <a:buFont typeface="+mj-lt"/>
              <a:buAutoNum type="arabicPeriod"/>
            </a:pPr>
            <a:r>
              <a:rPr lang="zh-CN" altLang="en-US" dirty="0"/>
              <a:t>业务人员、开发人员</a:t>
            </a:r>
            <a:r>
              <a:rPr lang="zh-CN" altLang="en-US" dirty="0">
                <a:solidFill>
                  <a:srgbClr val="FF0000"/>
                </a:solidFill>
              </a:rPr>
              <a:t>和运维人员</a:t>
            </a:r>
            <a:r>
              <a:rPr lang="zh-CN" altLang="en-US" dirty="0"/>
              <a:t>必须相互合作，每一天</a:t>
            </a:r>
            <a:endParaRPr lang="en-US" altLang="zh-CN" dirty="0"/>
          </a:p>
          <a:p>
            <a:pPr marL="622300" lvl="1" indent="-457200">
              <a:buFont typeface="+mj-lt"/>
              <a:buAutoNum type="arabicPeriod"/>
            </a:pPr>
            <a:r>
              <a:rPr lang="zh-CN" altLang="en-US" dirty="0"/>
              <a:t>激发个体的斗志，提供所需的环境和支持，辅以信任</a:t>
            </a:r>
            <a:endParaRPr lang="en-US" altLang="zh-CN" dirty="0"/>
          </a:p>
        </p:txBody>
      </p:sp>
      <p:sp>
        <p:nvSpPr>
          <p:cNvPr id="4" name="矩形 3">
            <a:extLst>
              <a:ext uri="{FF2B5EF4-FFF2-40B4-BE49-F238E27FC236}">
                <a16:creationId xmlns:a16="http://schemas.microsoft.com/office/drawing/2014/main" id="{F5DA9A20-7212-4087-BF83-47BF12D0D82E}"/>
              </a:ext>
            </a:extLst>
          </p:cNvPr>
          <p:cNvSpPr/>
          <p:nvPr/>
        </p:nvSpPr>
        <p:spPr>
          <a:xfrm>
            <a:off x="315016" y="6226148"/>
            <a:ext cx="6550191" cy="338554"/>
          </a:xfrm>
          <a:prstGeom prst="rect">
            <a:avLst/>
          </a:prstGeom>
        </p:spPr>
        <p:txBody>
          <a:bodyPr wrap="none">
            <a:spAutoFit/>
          </a:bodyPr>
          <a:lstStyle/>
          <a:p>
            <a:r>
              <a:rPr lang="zh-CN" altLang="en-US" sz="1600" dirty="0"/>
              <a:t>延伸阅读：</a:t>
            </a:r>
            <a:r>
              <a:rPr lang="en-US" altLang="zh-CN" sz="1600" dirty="0">
                <a:hlinkClick r:id="rId3"/>
              </a:rPr>
              <a:t>https://theagileadmin.com/2010/10/15/a-devops-manifesto/</a:t>
            </a:r>
            <a:endParaRPr lang="en-US" altLang="zh-CN" sz="1600" dirty="0"/>
          </a:p>
        </p:txBody>
      </p:sp>
    </p:spTree>
    <p:extLst>
      <p:ext uri="{BB962C8B-B14F-4D97-AF65-F5344CB8AC3E}">
        <p14:creationId xmlns:p14="http://schemas.microsoft.com/office/powerpoint/2010/main" val="11881481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F6BCCC-7AB9-4B3E-A491-3DEE4CB0F540}"/>
              </a:ext>
            </a:extLst>
          </p:cNvPr>
          <p:cNvSpPr>
            <a:spLocks noGrp="1"/>
          </p:cNvSpPr>
          <p:nvPr>
            <p:ph type="title"/>
          </p:nvPr>
        </p:nvSpPr>
        <p:spPr/>
        <p:txBody>
          <a:bodyPr/>
          <a:lstStyle/>
          <a:p>
            <a:r>
              <a:rPr lang="en-US" altLang="zh-CN" dirty="0"/>
              <a:t>DevOps</a:t>
            </a:r>
            <a:r>
              <a:rPr lang="zh-CN" altLang="en-US" dirty="0"/>
              <a:t>概述</a:t>
            </a:r>
          </a:p>
        </p:txBody>
      </p:sp>
      <p:sp>
        <p:nvSpPr>
          <p:cNvPr id="3" name="内容占位符 2">
            <a:extLst>
              <a:ext uri="{FF2B5EF4-FFF2-40B4-BE49-F238E27FC236}">
                <a16:creationId xmlns:a16="http://schemas.microsoft.com/office/drawing/2014/main" id="{2981CA7B-F400-4150-B4C0-C09BE42D01F3}"/>
              </a:ext>
            </a:extLst>
          </p:cNvPr>
          <p:cNvSpPr>
            <a:spLocks noGrp="1"/>
          </p:cNvSpPr>
          <p:nvPr>
            <p:ph idx="1"/>
          </p:nvPr>
        </p:nvSpPr>
        <p:spPr>
          <a:xfrm>
            <a:off x="457200" y="957532"/>
            <a:ext cx="8371784" cy="5607170"/>
          </a:xfrm>
        </p:spPr>
        <p:txBody>
          <a:bodyPr/>
          <a:lstStyle/>
          <a:p>
            <a:r>
              <a:rPr lang="zh-CN" altLang="en-US" dirty="0"/>
              <a:t>原则（基于敏捷原则）</a:t>
            </a:r>
            <a:endParaRPr lang="en-US" altLang="zh-CN" dirty="0"/>
          </a:p>
          <a:p>
            <a:pPr marL="622300" lvl="1" indent="-457200">
              <a:buFont typeface="+mj-lt"/>
              <a:buAutoNum type="arabicPeriod" startAt="8"/>
            </a:pPr>
            <a:r>
              <a:rPr lang="zh-CN" altLang="en-US" dirty="0"/>
              <a:t>面对面交流是传递信息效果最好、效率最高的方式**</a:t>
            </a:r>
            <a:endParaRPr lang="en-US" altLang="zh-CN" dirty="0"/>
          </a:p>
          <a:p>
            <a:pPr marL="622300" lvl="1" indent="-457200">
              <a:buFont typeface="+mj-lt"/>
              <a:buAutoNum type="arabicPeriod" startAt="8"/>
            </a:pPr>
            <a:r>
              <a:rPr lang="zh-CN" altLang="en-US" dirty="0">
                <a:solidFill>
                  <a:srgbClr val="FF0000"/>
                </a:solidFill>
              </a:rPr>
              <a:t>由可靠系统成功交付的</a:t>
            </a:r>
            <a:r>
              <a:rPr lang="zh-CN" altLang="en-US" dirty="0"/>
              <a:t>可工作的软件是过程的首要度量</a:t>
            </a:r>
            <a:endParaRPr lang="en-US" altLang="zh-CN" dirty="0"/>
          </a:p>
          <a:p>
            <a:pPr marL="622300" lvl="1" indent="-457200">
              <a:buFont typeface="+mj-lt"/>
              <a:buAutoNum type="arabicPeriod" startAt="8"/>
            </a:pPr>
            <a:r>
              <a:rPr lang="zh-CN" altLang="en-US" dirty="0"/>
              <a:t>倡导可持续开发；投资方、开发方、</a:t>
            </a:r>
            <a:r>
              <a:rPr lang="zh-CN" altLang="en-US" dirty="0">
                <a:solidFill>
                  <a:srgbClr val="FF0000"/>
                </a:solidFill>
              </a:rPr>
              <a:t>运维方</a:t>
            </a:r>
            <a:r>
              <a:rPr lang="zh-CN" altLang="en-US" dirty="0"/>
              <a:t>及用户要能够始终保持步调一致</a:t>
            </a:r>
            <a:endParaRPr lang="en-US" altLang="zh-CN" dirty="0"/>
          </a:p>
          <a:p>
            <a:pPr marL="622300" lvl="1" indent="-457200">
              <a:buFont typeface="+mj-lt"/>
              <a:buAutoNum type="arabicPeriod" startAt="8"/>
            </a:pPr>
            <a:r>
              <a:rPr lang="zh-CN" altLang="en-US" dirty="0"/>
              <a:t>坚持不懈地追求技术卓越和良好的设计</a:t>
            </a:r>
            <a:endParaRPr lang="en-US" altLang="zh-CN" dirty="0"/>
          </a:p>
          <a:p>
            <a:pPr marL="622300" lvl="1" indent="-457200">
              <a:buFont typeface="+mj-lt"/>
              <a:buAutoNum type="arabicPeriod" startAt="8"/>
            </a:pPr>
            <a:r>
              <a:rPr lang="zh-CN" altLang="en-US" dirty="0"/>
              <a:t>简洁为本，极力减少不必要的工作量（</a:t>
            </a:r>
            <a:r>
              <a:rPr lang="en-US" altLang="zh-CN" dirty="0"/>
              <a:t>KISS</a:t>
            </a:r>
            <a:r>
              <a:rPr lang="zh-CN" altLang="en-US" dirty="0"/>
              <a:t>原则）</a:t>
            </a:r>
            <a:endParaRPr lang="en-US" altLang="zh-CN" dirty="0"/>
          </a:p>
          <a:p>
            <a:pPr marL="622300" lvl="1" indent="-457200">
              <a:buFont typeface="+mj-lt"/>
              <a:buAutoNum type="arabicPeriod" startAt="8"/>
            </a:pPr>
            <a:r>
              <a:rPr lang="zh-CN" altLang="en-US" dirty="0"/>
              <a:t>自组织团队造就最好的架构、需求和设计</a:t>
            </a:r>
            <a:endParaRPr lang="en-US" altLang="zh-CN" dirty="0"/>
          </a:p>
          <a:p>
            <a:pPr marL="622300" lvl="1" indent="-457200">
              <a:buFont typeface="+mj-lt"/>
              <a:buAutoNum type="arabicPeriod" startAt="8"/>
            </a:pPr>
            <a:r>
              <a:rPr lang="zh-CN" altLang="en-US" dirty="0"/>
              <a:t>团队定期反思如何提高效果，并据此调整开发行为</a:t>
            </a:r>
            <a:endParaRPr lang="en-US" altLang="zh-CN" dirty="0"/>
          </a:p>
        </p:txBody>
      </p:sp>
      <p:sp>
        <p:nvSpPr>
          <p:cNvPr id="4" name="矩形 3">
            <a:extLst>
              <a:ext uri="{FF2B5EF4-FFF2-40B4-BE49-F238E27FC236}">
                <a16:creationId xmlns:a16="http://schemas.microsoft.com/office/drawing/2014/main" id="{F5DA9A20-7212-4087-BF83-47BF12D0D82E}"/>
              </a:ext>
            </a:extLst>
          </p:cNvPr>
          <p:cNvSpPr/>
          <p:nvPr/>
        </p:nvSpPr>
        <p:spPr>
          <a:xfrm>
            <a:off x="315016" y="6226148"/>
            <a:ext cx="6550191" cy="338554"/>
          </a:xfrm>
          <a:prstGeom prst="rect">
            <a:avLst/>
          </a:prstGeom>
        </p:spPr>
        <p:txBody>
          <a:bodyPr wrap="none">
            <a:spAutoFit/>
          </a:bodyPr>
          <a:lstStyle/>
          <a:p>
            <a:r>
              <a:rPr lang="zh-CN" altLang="en-US" sz="1600" dirty="0"/>
              <a:t>延伸阅读：</a:t>
            </a:r>
            <a:r>
              <a:rPr lang="en-US" altLang="zh-CN" sz="1600" dirty="0">
                <a:hlinkClick r:id="rId3"/>
              </a:rPr>
              <a:t>https://theagileadmin.com/2010/10/15/a-devops-manifesto/</a:t>
            </a:r>
            <a:endParaRPr lang="en-US" altLang="zh-CN" sz="1600" dirty="0"/>
          </a:p>
        </p:txBody>
      </p:sp>
    </p:spTree>
    <p:extLst>
      <p:ext uri="{BB962C8B-B14F-4D97-AF65-F5344CB8AC3E}">
        <p14:creationId xmlns:p14="http://schemas.microsoft.com/office/powerpoint/2010/main" val="2062755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F6BCCC-7AB9-4B3E-A491-3DEE4CB0F540}"/>
              </a:ext>
            </a:extLst>
          </p:cNvPr>
          <p:cNvSpPr>
            <a:spLocks noGrp="1"/>
          </p:cNvSpPr>
          <p:nvPr>
            <p:ph type="title"/>
          </p:nvPr>
        </p:nvSpPr>
        <p:spPr/>
        <p:txBody>
          <a:bodyPr/>
          <a:lstStyle/>
          <a:p>
            <a:r>
              <a:rPr lang="en-US" altLang="zh-CN" dirty="0"/>
              <a:t>DevOps</a:t>
            </a:r>
            <a:r>
              <a:rPr lang="zh-CN" altLang="en-US" dirty="0"/>
              <a:t>概述</a:t>
            </a:r>
          </a:p>
        </p:txBody>
      </p:sp>
      <p:sp>
        <p:nvSpPr>
          <p:cNvPr id="3" name="内容占位符 2">
            <a:extLst>
              <a:ext uri="{FF2B5EF4-FFF2-40B4-BE49-F238E27FC236}">
                <a16:creationId xmlns:a16="http://schemas.microsoft.com/office/drawing/2014/main" id="{2981CA7B-F400-4150-B4C0-C09BE42D01F3}"/>
              </a:ext>
            </a:extLst>
          </p:cNvPr>
          <p:cNvSpPr>
            <a:spLocks noGrp="1"/>
          </p:cNvSpPr>
          <p:nvPr>
            <p:ph idx="1"/>
          </p:nvPr>
        </p:nvSpPr>
        <p:spPr/>
        <p:txBody>
          <a:bodyPr/>
          <a:lstStyle/>
          <a:p>
            <a:r>
              <a:rPr lang="zh-CN" altLang="en-US" dirty="0"/>
              <a:t>方法</a:t>
            </a:r>
            <a:endParaRPr lang="en-US" altLang="zh-CN" dirty="0"/>
          </a:p>
          <a:p>
            <a:pPr lvl="1"/>
            <a:r>
              <a:rPr lang="en-US" altLang="zh-CN" dirty="0"/>
              <a:t>Scrum</a:t>
            </a:r>
          </a:p>
          <a:p>
            <a:pPr lvl="2"/>
            <a:r>
              <a:rPr lang="zh-CN" altLang="en-US" dirty="0"/>
              <a:t>着重于项目管理</a:t>
            </a:r>
            <a:endParaRPr lang="en-US" altLang="zh-CN" dirty="0"/>
          </a:p>
          <a:p>
            <a:pPr lvl="2"/>
            <a:r>
              <a:rPr lang="zh-CN" altLang="en-US" dirty="0"/>
              <a:t>以</a:t>
            </a:r>
            <a:r>
              <a:rPr lang="en-US" altLang="zh-CN" dirty="0"/>
              <a:t>1-4</a:t>
            </a:r>
            <a:r>
              <a:rPr lang="zh-CN" altLang="en-US" dirty="0"/>
              <a:t>周为迭代周期（</a:t>
            </a:r>
            <a:r>
              <a:rPr lang="en-US" altLang="zh-CN" dirty="0"/>
              <a:t>Sprint</a:t>
            </a:r>
            <a:r>
              <a:rPr lang="zh-CN" altLang="en-US" dirty="0"/>
              <a:t>）增量交付功能</a:t>
            </a:r>
            <a:endParaRPr lang="en-US" altLang="zh-CN" dirty="0"/>
          </a:p>
          <a:p>
            <a:pPr lvl="1"/>
            <a:r>
              <a:rPr lang="en-US" altLang="zh-CN" dirty="0"/>
              <a:t>XP</a:t>
            </a:r>
          </a:p>
          <a:p>
            <a:pPr lvl="2"/>
            <a:r>
              <a:rPr lang="zh-CN" altLang="en-US" dirty="0"/>
              <a:t>着重于软件开发最佳实践</a:t>
            </a:r>
            <a:endParaRPr lang="en-US" altLang="zh-CN" dirty="0"/>
          </a:p>
          <a:p>
            <a:pPr lvl="2"/>
            <a:r>
              <a:rPr lang="zh-CN" altLang="en-US" dirty="0"/>
              <a:t>包括结对编程、故事、持续集成、测试驱动开发等</a:t>
            </a:r>
            <a:r>
              <a:rPr lang="zh-CN" altLang="en-US" b="1" dirty="0"/>
              <a:t>基本实践</a:t>
            </a:r>
            <a:r>
              <a:rPr lang="zh-CN" altLang="en-US" dirty="0"/>
              <a:t>和增量部署、每日部署、单一代码库等</a:t>
            </a:r>
            <a:r>
              <a:rPr lang="zh-CN" altLang="en-US" b="1" dirty="0"/>
              <a:t>扩展实践</a:t>
            </a:r>
            <a:endParaRPr lang="en-US" altLang="zh-CN" b="1" dirty="0"/>
          </a:p>
          <a:p>
            <a:pPr lvl="1"/>
            <a:r>
              <a:rPr lang="en-US" altLang="zh-CN" dirty="0"/>
              <a:t>Kanban</a:t>
            </a:r>
          </a:p>
          <a:p>
            <a:pPr lvl="2"/>
            <a:r>
              <a:rPr lang="zh-CN" altLang="en-US" dirty="0"/>
              <a:t>通过“</a:t>
            </a:r>
            <a:r>
              <a:rPr lang="zh-CN" altLang="en-US" b="1" dirty="0"/>
              <a:t>可视卡片</a:t>
            </a:r>
            <a:r>
              <a:rPr lang="zh-CN" altLang="en-US" dirty="0"/>
              <a:t>”切分和管理开发任务</a:t>
            </a:r>
            <a:endParaRPr lang="en-US" altLang="zh-CN" dirty="0"/>
          </a:p>
          <a:p>
            <a:pPr lvl="2"/>
            <a:r>
              <a:rPr lang="zh-CN" altLang="en-US" dirty="0"/>
              <a:t>看板卡片显示出对应任务在工作流中所处的位置</a:t>
            </a:r>
            <a:endParaRPr lang="en-US" altLang="zh-CN" dirty="0"/>
          </a:p>
          <a:p>
            <a:pPr lvl="2"/>
            <a:r>
              <a:rPr lang="zh-CN" altLang="en-US" dirty="0"/>
              <a:t>限定</a:t>
            </a:r>
            <a:r>
              <a:rPr lang="zh-CN" altLang="en-US" b="1" dirty="0"/>
              <a:t>在制品</a:t>
            </a:r>
            <a:r>
              <a:rPr lang="zh-CN" altLang="en-US" dirty="0"/>
              <a:t>的数量，管理工作项的时间周期</a:t>
            </a:r>
            <a:endParaRPr lang="en-US" altLang="zh-CN" dirty="0"/>
          </a:p>
        </p:txBody>
      </p:sp>
    </p:spTree>
    <p:extLst>
      <p:ext uri="{BB962C8B-B14F-4D97-AF65-F5344CB8AC3E}">
        <p14:creationId xmlns:p14="http://schemas.microsoft.com/office/powerpoint/2010/main" val="34958086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F6BCCC-7AB9-4B3E-A491-3DEE4CB0F540}"/>
              </a:ext>
            </a:extLst>
          </p:cNvPr>
          <p:cNvSpPr>
            <a:spLocks noGrp="1"/>
          </p:cNvSpPr>
          <p:nvPr>
            <p:ph type="title"/>
          </p:nvPr>
        </p:nvSpPr>
        <p:spPr/>
        <p:txBody>
          <a:bodyPr/>
          <a:lstStyle/>
          <a:p>
            <a:r>
              <a:rPr lang="en-US" altLang="zh-CN" dirty="0"/>
              <a:t>DevOps</a:t>
            </a:r>
            <a:r>
              <a:rPr lang="zh-CN" altLang="en-US" dirty="0"/>
              <a:t>概述</a:t>
            </a:r>
          </a:p>
        </p:txBody>
      </p:sp>
      <p:sp>
        <p:nvSpPr>
          <p:cNvPr id="3" name="内容占位符 2">
            <a:extLst>
              <a:ext uri="{FF2B5EF4-FFF2-40B4-BE49-F238E27FC236}">
                <a16:creationId xmlns:a16="http://schemas.microsoft.com/office/drawing/2014/main" id="{2981CA7B-F400-4150-B4C0-C09BE42D01F3}"/>
              </a:ext>
            </a:extLst>
          </p:cNvPr>
          <p:cNvSpPr>
            <a:spLocks noGrp="1"/>
          </p:cNvSpPr>
          <p:nvPr>
            <p:ph idx="1"/>
          </p:nvPr>
        </p:nvSpPr>
        <p:spPr>
          <a:xfrm>
            <a:off x="457200" y="853440"/>
            <a:ext cx="8229600" cy="5601534"/>
          </a:xfrm>
        </p:spPr>
        <p:txBody>
          <a:bodyPr/>
          <a:lstStyle/>
          <a:p>
            <a:r>
              <a:rPr lang="zh-CN" altLang="en-US" dirty="0"/>
              <a:t>实践与工具</a:t>
            </a:r>
            <a:endParaRPr lang="en-US" altLang="zh-CN" dirty="0"/>
          </a:p>
          <a:p>
            <a:pPr lvl="1"/>
            <a:r>
              <a:rPr lang="zh-CN" altLang="en-US" dirty="0"/>
              <a:t>源代码库（源代码版本控制工具）</a:t>
            </a:r>
            <a:endParaRPr lang="en-US" altLang="zh-CN" dirty="0"/>
          </a:p>
          <a:p>
            <a:pPr lvl="2"/>
            <a:r>
              <a:rPr lang="zh-CN" altLang="en-US" dirty="0"/>
              <a:t>源代码管理</a:t>
            </a:r>
            <a:endParaRPr lang="en-US" altLang="zh-CN" dirty="0"/>
          </a:p>
          <a:p>
            <a:pPr lvl="1"/>
            <a:r>
              <a:rPr lang="zh-CN" altLang="en-US" dirty="0"/>
              <a:t>构建服务器</a:t>
            </a:r>
            <a:endParaRPr lang="en-US" altLang="zh-CN" dirty="0"/>
          </a:p>
          <a:p>
            <a:pPr lvl="2"/>
            <a:r>
              <a:rPr lang="zh-CN" altLang="en-US" dirty="0"/>
              <a:t>编译构建，如</a:t>
            </a:r>
            <a:r>
              <a:rPr lang="en-US" altLang="zh-CN" dirty="0"/>
              <a:t>Jenkins</a:t>
            </a:r>
            <a:r>
              <a:rPr lang="zh-CN" altLang="en-US" dirty="0"/>
              <a:t>、</a:t>
            </a:r>
            <a:r>
              <a:rPr lang="en-US" altLang="zh-CN" dirty="0"/>
              <a:t>TeamCity</a:t>
            </a:r>
            <a:r>
              <a:rPr lang="zh-CN" altLang="en-US" dirty="0"/>
              <a:t>、</a:t>
            </a:r>
            <a:r>
              <a:rPr lang="en-US" altLang="zh-CN" dirty="0"/>
              <a:t>Bamboo</a:t>
            </a:r>
            <a:r>
              <a:rPr lang="zh-CN" altLang="en-US" dirty="0"/>
              <a:t>等</a:t>
            </a:r>
            <a:endParaRPr lang="en-US" altLang="zh-CN" dirty="0"/>
          </a:p>
          <a:p>
            <a:pPr lvl="1"/>
            <a:r>
              <a:rPr lang="zh-CN" altLang="en-US" dirty="0"/>
              <a:t>配置管理</a:t>
            </a:r>
            <a:endParaRPr lang="en-US" altLang="zh-CN" dirty="0"/>
          </a:p>
          <a:p>
            <a:pPr lvl="2"/>
            <a:r>
              <a:rPr lang="zh-CN" altLang="en-US" dirty="0"/>
              <a:t>定义服务器或环境的配置，如</a:t>
            </a:r>
            <a:r>
              <a:rPr lang="en-US" altLang="zh-CN" dirty="0"/>
              <a:t>Puppet</a:t>
            </a:r>
            <a:r>
              <a:rPr lang="zh-CN" altLang="en-US" dirty="0"/>
              <a:t>、</a:t>
            </a:r>
            <a:r>
              <a:rPr lang="en-US" altLang="zh-CN" dirty="0"/>
              <a:t>Chef</a:t>
            </a:r>
            <a:r>
              <a:rPr lang="zh-CN" altLang="en-US" dirty="0"/>
              <a:t>等</a:t>
            </a:r>
            <a:endParaRPr lang="en-US" altLang="zh-CN" dirty="0"/>
          </a:p>
          <a:p>
            <a:pPr lvl="1"/>
            <a:r>
              <a:rPr lang="zh-CN" altLang="en-US" dirty="0"/>
              <a:t>虚拟基础架构和容器</a:t>
            </a:r>
            <a:endParaRPr lang="en-US" altLang="zh-CN" dirty="0"/>
          </a:p>
          <a:p>
            <a:pPr lvl="2"/>
            <a:r>
              <a:rPr lang="zh-CN" altLang="en-US" dirty="0"/>
              <a:t>云基础设施，</a:t>
            </a:r>
            <a:r>
              <a:rPr lang="en-US" altLang="zh-CN" dirty="0"/>
              <a:t>IaaS/PaaS</a:t>
            </a:r>
            <a:r>
              <a:rPr lang="zh-CN" altLang="en-US" dirty="0"/>
              <a:t>，如</a:t>
            </a:r>
            <a:r>
              <a:rPr lang="en-US" altLang="zh-CN" dirty="0"/>
              <a:t>AWS, Azure, </a:t>
            </a:r>
            <a:r>
              <a:rPr lang="en-US" altLang="zh-CN" dirty="0" err="1"/>
              <a:t>vCloud</a:t>
            </a:r>
            <a:r>
              <a:rPr lang="zh-CN" altLang="en-US" dirty="0"/>
              <a:t>等</a:t>
            </a:r>
            <a:endParaRPr lang="en-US" altLang="zh-CN" dirty="0"/>
          </a:p>
          <a:p>
            <a:pPr lvl="1"/>
            <a:r>
              <a:rPr lang="zh-CN" altLang="en-US" dirty="0"/>
              <a:t>测试自动化</a:t>
            </a:r>
            <a:endParaRPr lang="en-US" altLang="zh-CN" dirty="0"/>
          </a:p>
          <a:p>
            <a:pPr lvl="2"/>
            <a:r>
              <a:rPr lang="zh-CN" altLang="en-US" dirty="0"/>
              <a:t>自动运行测试用例，保障部署，如</a:t>
            </a:r>
            <a:r>
              <a:rPr lang="en-US" altLang="zh-CN" dirty="0"/>
              <a:t>Selenium, Water</a:t>
            </a:r>
            <a:r>
              <a:rPr lang="zh-CN" altLang="en-US" dirty="0"/>
              <a:t>等</a:t>
            </a:r>
            <a:endParaRPr lang="en-US" altLang="zh-CN" dirty="0"/>
          </a:p>
          <a:p>
            <a:pPr lvl="1"/>
            <a:r>
              <a:rPr lang="zh-CN" altLang="en-US" dirty="0"/>
              <a:t>管道编排</a:t>
            </a:r>
            <a:endParaRPr lang="en-US" altLang="zh-CN" dirty="0"/>
          </a:p>
        </p:txBody>
      </p:sp>
    </p:spTree>
    <p:extLst>
      <p:ext uri="{BB962C8B-B14F-4D97-AF65-F5344CB8AC3E}">
        <p14:creationId xmlns:p14="http://schemas.microsoft.com/office/powerpoint/2010/main" val="24728847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F6BCCC-7AB9-4B3E-A491-3DEE4CB0F540}"/>
              </a:ext>
            </a:extLst>
          </p:cNvPr>
          <p:cNvSpPr>
            <a:spLocks noGrp="1"/>
          </p:cNvSpPr>
          <p:nvPr>
            <p:ph type="title"/>
          </p:nvPr>
        </p:nvSpPr>
        <p:spPr/>
        <p:txBody>
          <a:bodyPr/>
          <a:lstStyle/>
          <a:p>
            <a:r>
              <a:rPr lang="zh-CN" altLang="en-US" dirty="0"/>
              <a:t>内容提要</a:t>
            </a:r>
          </a:p>
        </p:txBody>
      </p:sp>
      <p:sp>
        <p:nvSpPr>
          <p:cNvPr id="3" name="内容占位符 2">
            <a:extLst>
              <a:ext uri="{FF2B5EF4-FFF2-40B4-BE49-F238E27FC236}">
                <a16:creationId xmlns:a16="http://schemas.microsoft.com/office/drawing/2014/main" id="{2981CA7B-F400-4150-B4C0-C09BE42D01F3}"/>
              </a:ext>
            </a:extLst>
          </p:cNvPr>
          <p:cNvSpPr>
            <a:spLocks noGrp="1"/>
          </p:cNvSpPr>
          <p:nvPr>
            <p:ph idx="1"/>
          </p:nvPr>
        </p:nvSpPr>
        <p:spPr/>
        <p:txBody>
          <a:bodyPr/>
          <a:lstStyle/>
          <a:p>
            <a:r>
              <a:rPr lang="zh-CN" altLang="en-US" dirty="0"/>
              <a:t>软件质量与软件过程</a:t>
            </a:r>
            <a:endParaRPr lang="en-US" altLang="zh-CN" dirty="0"/>
          </a:p>
          <a:p>
            <a:r>
              <a:rPr lang="zh-CN" altLang="en-US" dirty="0"/>
              <a:t>软件过程的发展历史</a:t>
            </a:r>
            <a:endParaRPr lang="en-US" altLang="zh-CN" dirty="0"/>
          </a:p>
          <a:p>
            <a:r>
              <a:rPr lang="zh-CN" altLang="en-US" dirty="0"/>
              <a:t>敏捷开发方法</a:t>
            </a:r>
            <a:endParaRPr lang="en-US" altLang="zh-CN" dirty="0"/>
          </a:p>
          <a:p>
            <a:r>
              <a:rPr lang="en-US" altLang="zh-CN" dirty="0"/>
              <a:t>Scrum</a:t>
            </a:r>
          </a:p>
          <a:p>
            <a:r>
              <a:rPr lang="en-US" altLang="zh-CN" dirty="0"/>
              <a:t>DevOps</a:t>
            </a:r>
            <a:r>
              <a:rPr lang="zh-CN" altLang="en-US" dirty="0"/>
              <a:t>概述</a:t>
            </a:r>
            <a:endParaRPr lang="en-US" altLang="zh-CN" dirty="0"/>
          </a:p>
          <a:p>
            <a:r>
              <a:rPr lang="zh-CN" altLang="en-US" b="1" dirty="0"/>
              <a:t>过程改进的基本概念</a:t>
            </a:r>
            <a:endParaRPr lang="en-US" altLang="zh-CN" b="1" dirty="0"/>
          </a:p>
          <a:p>
            <a:pPr marL="0" indent="0">
              <a:buNone/>
            </a:pPr>
            <a:endParaRPr lang="zh-CN" altLang="en-US" dirty="0"/>
          </a:p>
        </p:txBody>
      </p:sp>
    </p:spTree>
    <p:extLst>
      <p:ext uri="{BB962C8B-B14F-4D97-AF65-F5344CB8AC3E}">
        <p14:creationId xmlns:p14="http://schemas.microsoft.com/office/powerpoint/2010/main" val="2803535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D6E621-9A91-43B5-9828-5285C833FC79}"/>
              </a:ext>
            </a:extLst>
          </p:cNvPr>
          <p:cNvSpPr>
            <a:spLocks noGrp="1"/>
          </p:cNvSpPr>
          <p:nvPr>
            <p:ph type="title"/>
          </p:nvPr>
        </p:nvSpPr>
        <p:spPr/>
        <p:txBody>
          <a:bodyPr/>
          <a:lstStyle/>
          <a:p>
            <a:r>
              <a:rPr lang="zh-CN" altLang="en-US" dirty="0"/>
              <a:t>过程改进的基本概念</a:t>
            </a:r>
          </a:p>
        </p:txBody>
      </p:sp>
      <p:pic>
        <p:nvPicPr>
          <p:cNvPr id="9" name="Picture 7" descr="j0196164">
            <a:extLst>
              <a:ext uri="{FF2B5EF4-FFF2-40B4-BE49-F238E27FC236}">
                <a16:creationId xmlns:a16="http://schemas.microsoft.com/office/drawing/2014/main" id="{7646271B-EE05-4FCB-B85E-BA9926070FD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05600" y="2243138"/>
            <a:ext cx="1801813" cy="168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9" descr="j0292152">
            <a:extLst>
              <a:ext uri="{FF2B5EF4-FFF2-40B4-BE49-F238E27FC236}">
                <a16:creationId xmlns:a16="http://schemas.microsoft.com/office/drawing/2014/main" id="{68D1D97C-4B2C-455A-9733-9CFCEB958E8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33600" y="4221163"/>
            <a:ext cx="1281113" cy="152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0" descr="j0195384">
            <a:extLst>
              <a:ext uri="{FF2B5EF4-FFF2-40B4-BE49-F238E27FC236}">
                <a16:creationId xmlns:a16="http://schemas.microsoft.com/office/drawing/2014/main" id="{05C35898-EE82-4B57-BBFA-0E3D73887A3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43000" y="1908175"/>
            <a:ext cx="1795463" cy="1833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Rectangle 11">
            <a:extLst>
              <a:ext uri="{FF2B5EF4-FFF2-40B4-BE49-F238E27FC236}">
                <a16:creationId xmlns:a16="http://schemas.microsoft.com/office/drawing/2014/main" id="{4DD9318D-3687-4478-B2AD-42DFDD1C3E72}"/>
              </a:ext>
            </a:extLst>
          </p:cNvPr>
          <p:cNvSpPr>
            <a:spLocks noChangeArrowheads="1"/>
          </p:cNvSpPr>
          <p:nvPr/>
        </p:nvSpPr>
        <p:spPr bwMode="auto">
          <a:xfrm>
            <a:off x="1905000" y="868363"/>
            <a:ext cx="594360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charset="0"/>
                <a:ea typeface="宋体" pitchFamily="2" charset="-122"/>
              </a:defRPr>
            </a:lvl1pPr>
            <a:lvl2pPr marL="538163">
              <a:defRPr>
                <a:solidFill>
                  <a:schemeClr val="tx1"/>
                </a:solidFill>
                <a:latin typeface="Arial" charset="0"/>
                <a:ea typeface="宋体" pitchFamily="2" charset="-122"/>
              </a:defRPr>
            </a:lvl2pPr>
            <a:lvl3pPr>
              <a:defRPr>
                <a:solidFill>
                  <a:schemeClr val="tx1"/>
                </a:solidFill>
                <a:latin typeface="Arial" charset="0"/>
                <a:ea typeface="宋体" pitchFamily="2" charset="-122"/>
              </a:defRPr>
            </a:lvl3pPr>
            <a:lvl4pPr>
              <a:defRPr>
                <a:solidFill>
                  <a:schemeClr val="tx1"/>
                </a:solidFill>
                <a:latin typeface="Arial" charset="0"/>
                <a:ea typeface="宋体" pitchFamily="2" charset="-122"/>
              </a:defRPr>
            </a:lvl4pPr>
            <a:lvl5pPr>
              <a:defRPr>
                <a:solidFill>
                  <a:schemeClr val="tx1"/>
                </a:solidFill>
                <a:latin typeface="Arial" charset="0"/>
                <a:ea typeface="宋体" pitchFamily="2" charset="-122"/>
              </a:defRPr>
            </a:lvl5pPr>
            <a:lvl6pPr fontAlgn="base">
              <a:spcBef>
                <a:spcPct val="0"/>
              </a:spcBef>
              <a:spcAft>
                <a:spcPct val="0"/>
              </a:spcAft>
              <a:defRPr>
                <a:solidFill>
                  <a:schemeClr val="tx1"/>
                </a:solidFill>
                <a:latin typeface="Arial" charset="0"/>
                <a:ea typeface="宋体" pitchFamily="2" charset="-122"/>
              </a:defRPr>
            </a:lvl6pPr>
            <a:lvl7pPr fontAlgn="base">
              <a:spcBef>
                <a:spcPct val="0"/>
              </a:spcBef>
              <a:spcAft>
                <a:spcPct val="0"/>
              </a:spcAft>
              <a:defRPr>
                <a:solidFill>
                  <a:schemeClr val="tx1"/>
                </a:solidFill>
                <a:latin typeface="Arial" charset="0"/>
                <a:ea typeface="宋体" pitchFamily="2" charset="-122"/>
              </a:defRPr>
            </a:lvl7pPr>
            <a:lvl8pPr fontAlgn="base">
              <a:spcBef>
                <a:spcPct val="0"/>
              </a:spcBef>
              <a:spcAft>
                <a:spcPct val="0"/>
              </a:spcAft>
              <a:defRPr>
                <a:solidFill>
                  <a:schemeClr val="tx1"/>
                </a:solidFill>
                <a:latin typeface="Arial" charset="0"/>
                <a:ea typeface="宋体" pitchFamily="2" charset="-122"/>
              </a:defRPr>
            </a:lvl8pPr>
            <a:lvl9pPr fontAlgn="base">
              <a:spcBef>
                <a:spcPct val="0"/>
              </a:spcBef>
              <a:spcAft>
                <a:spcPct val="0"/>
              </a:spcAft>
              <a:defRPr>
                <a:solidFill>
                  <a:schemeClr val="tx1"/>
                </a:solidFill>
                <a:latin typeface="Arial" charset="0"/>
                <a:ea typeface="宋体" pitchFamily="2" charset="-122"/>
              </a:defRPr>
            </a:lvl9pPr>
          </a:lstStyle>
          <a:p>
            <a:pPr>
              <a:spcBef>
                <a:spcPct val="50000"/>
              </a:spcBef>
              <a:buClr>
                <a:schemeClr val="hlink"/>
              </a:buClr>
              <a:buFont typeface="Wingdings" pitchFamily="2" charset="2"/>
              <a:buNone/>
              <a:defRPr/>
            </a:pPr>
            <a:r>
              <a:rPr lang="zh-CN" altLang="en-US" sz="3200" b="1" dirty="0">
                <a:solidFill>
                  <a:schemeClr val="tx2"/>
                </a:solidFill>
                <a:effectLst>
                  <a:outerShdw blurRad="38100" dist="38100" dir="2700000" algn="tl">
                    <a:srgbClr val="C0C0C0"/>
                  </a:outerShdw>
                </a:effectLst>
                <a:ea typeface="楷体_GB2312" pitchFamily="49" charset="-122"/>
              </a:rPr>
              <a:t>企业软件开发能力的三大要素</a:t>
            </a:r>
          </a:p>
        </p:txBody>
      </p:sp>
      <p:sp>
        <p:nvSpPr>
          <p:cNvPr id="14" name="Rectangle 12">
            <a:extLst>
              <a:ext uri="{FF2B5EF4-FFF2-40B4-BE49-F238E27FC236}">
                <a16:creationId xmlns:a16="http://schemas.microsoft.com/office/drawing/2014/main" id="{3397FEA4-37B4-41EC-88B7-F7288D554D64}"/>
              </a:ext>
            </a:extLst>
          </p:cNvPr>
          <p:cNvSpPr>
            <a:spLocks noChangeArrowheads="1"/>
          </p:cNvSpPr>
          <p:nvPr/>
        </p:nvSpPr>
        <p:spPr bwMode="auto">
          <a:xfrm>
            <a:off x="523875" y="3230563"/>
            <a:ext cx="1000125"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defRPr>
                <a:solidFill>
                  <a:schemeClr val="tx1"/>
                </a:solidFill>
                <a:latin typeface="Arial" charset="0"/>
                <a:ea typeface="宋体" pitchFamily="2" charset="-122"/>
              </a:defRPr>
            </a:lvl1pPr>
            <a:lvl2pPr>
              <a:defRPr>
                <a:solidFill>
                  <a:schemeClr val="tx1"/>
                </a:solidFill>
                <a:latin typeface="Arial" charset="0"/>
                <a:ea typeface="宋体" pitchFamily="2" charset="-122"/>
              </a:defRPr>
            </a:lvl2pPr>
            <a:lvl3pPr>
              <a:defRPr>
                <a:solidFill>
                  <a:schemeClr val="tx1"/>
                </a:solidFill>
                <a:latin typeface="Arial" charset="0"/>
                <a:ea typeface="宋体" pitchFamily="2" charset="-122"/>
              </a:defRPr>
            </a:lvl3pPr>
            <a:lvl4pPr>
              <a:defRPr>
                <a:solidFill>
                  <a:schemeClr val="tx1"/>
                </a:solidFill>
                <a:latin typeface="Arial" charset="0"/>
                <a:ea typeface="宋体" pitchFamily="2" charset="-122"/>
              </a:defRPr>
            </a:lvl4pPr>
            <a:lvl5pPr>
              <a:defRPr>
                <a:solidFill>
                  <a:schemeClr val="tx1"/>
                </a:solidFill>
                <a:latin typeface="Arial" charset="0"/>
                <a:ea typeface="宋体" pitchFamily="2" charset="-122"/>
              </a:defRPr>
            </a:lvl5pPr>
            <a:lvl6pPr fontAlgn="base">
              <a:spcBef>
                <a:spcPct val="0"/>
              </a:spcBef>
              <a:spcAft>
                <a:spcPct val="0"/>
              </a:spcAft>
              <a:defRPr>
                <a:solidFill>
                  <a:schemeClr val="tx1"/>
                </a:solidFill>
                <a:latin typeface="Arial" charset="0"/>
                <a:ea typeface="宋体" pitchFamily="2" charset="-122"/>
              </a:defRPr>
            </a:lvl6pPr>
            <a:lvl7pPr fontAlgn="base">
              <a:spcBef>
                <a:spcPct val="0"/>
              </a:spcBef>
              <a:spcAft>
                <a:spcPct val="0"/>
              </a:spcAft>
              <a:defRPr>
                <a:solidFill>
                  <a:schemeClr val="tx1"/>
                </a:solidFill>
                <a:latin typeface="Arial" charset="0"/>
                <a:ea typeface="宋体" pitchFamily="2" charset="-122"/>
              </a:defRPr>
            </a:lvl7pPr>
            <a:lvl8pPr fontAlgn="base">
              <a:spcBef>
                <a:spcPct val="0"/>
              </a:spcBef>
              <a:spcAft>
                <a:spcPct val="0"/>
              </a:spcAft>
              <a:defRPr>
                <a:solidFill>
                  <a:schemeClr val="tx1"/>
                </a:solidFill>
                <a:latin typeface="Arial" charset="0"/>
                <a:ea typeface="宋体" pitchFamily="2" charset="-122"/>
              </a:defRPr>
            </a:lvl8pPr>
            <a:lvl9pPr fontAlgn="base">
              <a:spcBef>
                <a:spcPct val="0"/>
              </a:spcBef>
              <a:spcAft>
                <a:spcPct val="0"/>
              </a:spcAft>
              <a:defRPr>
                <a:solidFill>
                  <a:schemeClr val="tx1"/>
                </a:solidFill>
                <a:latin typeface="Arial" charset="0"/>
                <a:ea typeface="宋体" pitchFamily="2" charset="-122"/>
              </a:defRPr>
            </a:lvl9pPr>
          </a:lstStyle>
          <a:p>
            <a:pPr>
              <a:spcBef>
                <a:spcPct val="50000"/>
              </a:spcBef>
              <a:buClr>
                <a:schemeClr val="hlink"/>
              </a:buClr>
              <a:buFont typeface="Wingdings" pitchFamily="2" charset="2"/>
              <a:buNone/>
              <a:defRPr/>
            </a:pPr>
            <a:r>
              <a:rPr lang="zh-CN" altLang="en-US" sz="3200" b="1">
                <a:solidFill>
                  <a:schemeClr val="tx2"/>
                </a:solidFill>
                <a:effectLst>
                  <a:outerShdw blurRad="38100" dist="38100" dir="2700000" algn="tl">
                    <a:srgbClr val="C0C0C0"/>
                  </a:outerShdw>
                </a:effectLst>
                <a:ea typeface="楷体_GB2312" pitchFamily="49" charset="-122"/>
              </a:rPr>
              <a:t>人员</a:t>
            </a:r>
          </a:p>
        </p:txBody>
      </p:sp>
      <p:sp>
        <p:nvSpPr>
          <p:cNvPr id="15" name="Rectangle 13">
            <a:extLst>
              <a:ext uri="{FF2B5EF4-FFF2-40B4-BE49-F238E27FC236}">
                <a16:creationId xmlns:a16="http://schemas.microsoft.com/office/drawing/2014/main" id="{7EC51B75-F7AD-460E-A4EC-4D596AF675FB}"/>
              </a:ext>
            </a:extLst>
          </p:cNvPr>
          <p:cNvSpPr>
            <a:spLocks noChangeArrowheads="1"/>
          </p:cNvSpPr>
          <p:nvPr/>
        </p:nvSpPr>
        <p:spPr bwMode="auto">
          <a:xfrm>
            <a:off x="7315200" y="1752600"/>
            <a:ext cx="1304925"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a:solidFill>
                  <a:schemeClr val="tx1"/>
                </a:solidFill>
                <a:latin typeface="Arial" charset="0"/>
                <a:ea typeface="宋体" pitchFamily="2" charset="-122"/>
              </a:defRPr>
            </a:lvl1pPr>
            <a:lvl2pPr>
              <a:defRPr>
                <a:solidFill>
                  <a:schemeClr val="tx1"/>
                </a:solidFill>
                <a:latin typeface="Arial" charset="0"/>
                <a:ea typeface="宋体" pitchFamily="2" charset="-122"/>
              </a:defRPr>
            </a:lvl2pPr>
            <a:lvl3pPr>
              <a:defRPr>
                <a:solidFill>
                  <a:schemeClr val="tx1"/>
                </a:solidFill>
                <a:latin typeface="Arial" charset="0"/>
                <a:ea typeface="宋体" pitchFamily="2" charset="-122"/>
              </a:defRPr>
            </a:lvl3pPr>
            <a:lvl4pPr>
              <a:defRPr>
                <a:solidFill>
                  <a:schemeClr val="tx1"/>
                </a:solidFill>
                <a:latin typeface="Arial" charset="0"/>
                <a:ea typeface="宋体" pitchFamily="2" charset="-122"/>
              </a:defRPr>
            </a:lvl4pPr>
            <a:lvl5pPr>
              <a:defRPr>
                <a:solidFill>
                  <a:schemeClr val="tx1"/>
                </a:solidFill>
                <a:latin typeface="Arial" charset="0"/>
                <a:ea typeface="宋体" pitchFamily="2" charset="-122"/>
              </a:defRPr>
            </a:lvl5pPr>
            <a:lvl6pPr fontAlgn="base">
              <a:spcBef>
                <a:spcPct val="0"/>
              </a:spcBef>
              <a:spcAft>
                <a:spcPct val="0"/>
              </a:spcAft>
              <a:defRPr>
                <a:solidFill>
                  <a:schemeClr val="tx1"/>
                </a:solidFill>
                <a:latin typeface="Arial" charset="0"/>
                <a:ea typeface="宋体" pitchFamily="2" charset="-122"/>
              </a:defRPr>
            </a:lvl6pPr>
            <a:lvl7pPr fontAlgn="base">
              <a:spcBef>
                <a:spcPct val="0"/>
              </a:spcBef>
              <a:spcAft>
                <a:spcPct val="0"/>
              </a:spcAft>
              <a:defRPr>
                <a:solidFill>
                  <a:schemeClr val="tx1"/>
                </a:solidFill>
                <a:latin typeface="Arial" charset="0"/>
                <a:ea typeface="宋体" pitchFamily="2" charset="-122"/>
              </a:defRPr>
            </a:lvl7pPr>
            <a:lvl8pPr fontAlgn="base">
              <a:spcBef>
                <a:spcPct val="0"/>
              </a:spcBef>
              <a:spcAft>
                <a:spcPct val="0"/>
              </a:spcAft>
              <a:defRPr>
                <a:solidFill>
                  <a:schemeClr val="tx1"/>
                </a:solidFill>
                <a:latin typeface="Arial" charset="0"/>
                <a:ea typeface="宋体" pitchFamily="2" charset="-122"/>
              </a:defRPr>
            </a:lvl8pPr>
            <a:lvl9pPr fontAlgn="base">
              <a:spcBef>
                <a:spcPct val="0"/>
              </a:spcBef>
              <a:spcAft>
                <a:spcPct val="0"/>
              </a:spcAft>
              <a:defRPr>
                <a:solidFill>
                  <a:schemeClr val="tx1"/>
                </a:solidFill>
                <a:latin typeface="Arial" charset="0"/>
                <a:ea typeface="宋体" pitchFamily="2" charset="-122"/>
              </a:defRPr>
            </a:lvl9pPr>
          </a:lstStyle>
          <a:p>
            <a:pPr>
              <a:spcBef>
                <a:spcPct val="50000"/>
              </a:spcBef>
              <a:buClr>
                <a:schemeClr val="hlink"/>
              </a:buClr>
              <a:buFont typeface="Wingdings" pitchFamily="2" charset="2"/>
              <a:buNone/>
              <a:defRPr/>
            </a:pPr>
            <a:r>
              <a:rPr lang="zh-CN" altLang="en-US" sz="3200" b="1">
                <a:solidFill>
                  <a:schemeClr val="tx2"/>
                </a:solidFill>
                <a:effectLst>
                  <a:outerShdw blurRad="38100" dist="38100" dir="2700000" algn="tl">
                    <a:srgbClr val="C0C0C0"/>
                  </a:outerShdw>
                </a:effectLst>
                <a:ea typeface="楷体_GB2312" pitchFamily="49" charset="-122"/>
              </a:rPr>
              <a:t>技术</a:t>
            </a:r>
          </a:p>
        </p:txBody>
      </p:sp>
      <p:sp>
        <p:nvSpPr>
          <p:cNvPr id="16" name="Rectangle 14">
            <a:extLst>
              <a:ext uri="{FF2B5EF4-FFF2-40B4-BE49-F238E27FC236}">
                <a16:creationId xmlns:a16="http://schemas.microsoft.com/office/drawing/2014/main" id="{338BEEE0-2E75-4FC4-A00E-11DD20B8206F}"/>
              </a:ext>
            </a:extLst>
          </p:cNvPr>
          <p:cNvSpPr>
            <a:spLocks noChangeArrowheads="1"/>
          </p:cNvSpPr>
          <p:nvPr/>
        </p:nvSpPr>
        <p:spPr bwMode="auto">
          <a:xfrm>
            <a:off x="3505200" y="5211763"/>
            <a:ext cx="106680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a:solidFill>
                  <a:schemeClr val="tx1"/>
                </a:solidFill>
                <a:latin typeface="Arial" charset="0"/>
                <a:ea typeface="宋体" pitchFamily="2" charset="-122"/>
              </a:defRPr>
            </a:lvl1pPr>
            <a:lvl2pPr>
              <a:defRPr>
                <a:solidFill>
                  <a:schemeClr val="tx1"/>
                </a:solidFill>
                <a:latin typeface="Arial" charset="0"/>
                <a:ea typeface="宋体" pitchFamily="2" charset="-122"/>
              </a:defRPr>
            </a:lvl2pPr>
            <a:lvl3pPr>
              <a:defRPr>
                <a:solidFill>
                  <a:schemeClr val="tx1"/>
                </a:solidFill>
                <a:latin typeface="Arial" charset="0"/>
                <a:ea typeface="宋体" pitchFamily="2" charset="-122"/>
              </a:defRPr>
            </a:lvl3pPr>
            <a:lvl4pPr>
              <a:defRPr>
                <a:solidFill>
                  <a:schemeClr val="tx1"/>
                </a:solidFill>
                <a:latin typeface="Arial" charset="0"/>
                <a:ea typeface="宋体" pitchFamily="2" charset="-122"/>
              </a:defRPr>
            </a:lvl4pPr>
            <a:lvl5pPr>
              <a:defRPr>
                <a:solidFill>
                  <a:schemeClr val="tx1"/>
                </a:solidFill>
                <a:latin typeface="Arial" charset="0"/>
                <a:ea typeface="宋体" pitchFamily="2" charset="-122"/>
              </a:defRPr>
            </a:lvl5pPr>
            <a:lvl6pPr fontAlgn="base">
              <a:spcBef>
                <a:spcPct val="0"/>
              </a:spcBef>
              <a:spcAft>
                <a:spcPct val="0"/>
              </a:spcAft>
              <a:defRPr>
                <a:solidFill>
                  <a:schemeClr val="tx1"/>
                </a:solidFill>
                <a:latin typeface="Arial" charset="0"/>
                <a:ea typeface="宋体" pitchFamily="2" charset="-122"/>
              </a:defRPr>
            </a:lvl6pPr>
            <a:lvl7pPr fontAlgn="base">
              <a:spcBef>
                <a:spcPct val="0"/>
              </a:spcBef>
              <a:spcAft>
                <a:spcPct val="0"/>
              </a:spcAft>
              <a:defRPr>
                <a:solidFill>
                  <a:schemeClr val="tx1"/>
                </a:solidFill>
                <a:latin typeface="Arial" charset="0"/>
                <a:ea typeface="宋体" pitchFamily="2" charset="-122"/>
              </a:defRPr>
            </a:lvl7pPr>
            <a:lvl8pPr fontAlgn="base">
              <a:spcBef>
                <a:spcPct val="0"/>
              </a:spcBef>
              <a:spcAft>
                <a:spcPct val="0"/>
              </a:spcAft>
              <a:defRPr>
                <a:solidFill>
                  <a:schemeClr val="tx1"/>
                </a:solidFill>
                <a:latin typeface="Arial" charset="0"/>
                <a:ea typeface="宋体" pitchFamily="2" charset="-122"/>
              </a:defRPr>
            </a:lvl8pPr>
            <a:lvl9pPr fontAlgn="base">
              <a:spcBef>
                <a:spcPct val="0"/>
              </a:spcBef>
              <a:spcAft>
                <a:spcPct val="0"/>
              </a:spcAft>
              <a:defRPr>
                <a:solidFill>
                  <a:schemeClr val="tx1"/>
                </a:solidFill>
                <a:latin typeface="Arial" charset="0"/>
                <a:ea typeface="宋体" pitchFamily="2" charset="-122"/>
              </a:defRPr>
            </a:lvl9pPr>
          </a:lstStyle>
          <a:p>
            <a:pPr>
              <a:spcBef>
                <a:spcPct val="50000"/>
              </a:spcBef>
              <a:buClr>
                <a:schemeClr val="hlink"/>
              </a:buClr>
              <a:buFont typeface="Wingdings" pitchFamily="2" charset="2"/>
              <a:buNone/>
              <a:defRPr/>
            </a:pPr>
            <a:r>
              <a:rPr lang="zh-CN" altLang="en-US" sz="3200" b="1">
                <a:solidFill>
                  <a:schemeClr val="tx2"/>
                </a:solidFill>
                <a:effectLst>
                  <a:outerShdw blurRad="38100" dist="38100" dir="2700000" algn="tl">
                    <a:srgbClr val="C0C0C0"/>
                  </a:outerShdw>
                </a:effectLst>
                <a:ea typeface="楷体_GB2312" pitchFamily="49" charset="-122"/>
              </a:rPr>
              <a:t>过程</a:t>
            </a:r>
          </a:p>
        </p:txBody>
      </p:sp>
      <p:pic>
        <p:nvPicPr>
          <p:cNvPr id="17" name="Picture 15" descr="j0195384">
            <a:extLst>
              <a:ext uri="{FF2B5EF4-FFF2-40B4-BE49-F238E27FC236}">
                <a16:creationId xmlns:a16="http://schemas.microsoft.com/office/drawing/2014/main" id="{FAD586FF-465B-4645-AE85-62940156556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71800" y="1603375"/>
            <a:ext cx="1273175" cy="1300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16" descr="j0195384">
            <a:extLst>
              <a:ext uri="{FF2B5EF4-FFF2-40B4-BE49-F238E27FC236}">
                <a16:creationId xmlns:a16="http://schemas.microsoft.com/office/drawing/2014/main" id="{44E020E8-DF2C-4FE9-A4D6-D842F3ADF44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43600" y="1527175"/>
            <a:ext cx="522288"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17" descr="j0195384">
            <a:extLst>
              <a:ext uri="{FF2B5EF4-FFF2-40B4-BE49-F238E27FC236}">
                <a16:creationId xmlns:a16="http://schemas.microsoft.com/office/drawing/2014/main" id="{664A62CB-72D6-44A7-B1FB-277F409EFDC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495800" y="1527175"/>
            <a:ext cx="974725" cy="995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18" descr="j0196164">
            <a:extLst>
              <a:ext uri="{FF2B5EF4-FFF2-40B4-BE49-F238E27FC236}">
                <a16:creationId xmlns:a16="http://schemas.microsoft.com/office/drawing/2014/main" id="{F1858F77-ED8D-4150-B701-07AAC6F26B4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791200" y="3382963"/>
            <a:ext cx="1420813" cy="1331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19" descr="j0196164">
            <a:extLst>
              <a:ext uri="{FF2B5EF4-FFF2-40B4-BE49-F238E27FC236}">
                <a16:creationId xmlns:a16="http://schemas.microsoft.com/office/drawing/2014/main" id="{AE1EE216-3011-4570-9AC2-DFDCBD049F4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24400" y="4525963"/>
            <a:ext cx="1143000" cy="1071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AutoShape 20">
            <a:extLst>
              <a:ext uri="{FF2B5EF4-FFF2-40B4-BE49-F238E27FC236}">
                <a16:creationId xmlns:a16="http://schemas.microsoft.com/office/drawing/2014/main" id="{FC5D32F5-28AA-411E-B655-AACC2E2AD25E}"/>
              </a:ext>
            </a:extLst>
          </p:cNvPr>
          <p:cNvSpPr>
            <a:spLocks noChangeArrowheads="1"/>
          </p:cNvSpPr>
          <p:nvPr/>
        </p:nvSpPr>
        <p:spPr bwMode="auto">
          <a:xfrm rot="2903900">
            <a:off x="4670425" y="2446338"/>
            <a:ext cx="838200" cy="2711450"/>
          </a:xfrm>
          <a:prstGeom prst="curvedDownArrow">
            <a:avLst>
              <a:gd name="adj1" fmla="val 20000"/>
              <a:gd name="adj2" fmla="val 40000"/>
              <a:gd name="adj3" fmla="val 107828"/>
            </a:avLst>
          </a:prstGeom>
          <a:gradFill rotWithShape="1">
            <a:gsLst>
              <a:gs pos="0">
                <a:schemeClr val="tx2"/>
              </a:gs>
              <a:gs pos="100000">
                <a:schemeClr val="bg1"/>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23" name="WordArt 22">
            <a:extLst>
              <a:ext uri="{FF2B5EF4-FFF2-40B4-BE49-F238E27FC236}">
                <a16:creationId xmlns:a16="http://schemas.microsoft.com/office/drawing/2014/main" id="{9B3B92AE-2F9C-4366-B37C-739D92D7A865}"/>
              </a:ext>
            </a:extLst>
          </p:cNvPr>
          <p:cNvSpPr>
            <a:spLocks noChangeArrowheads="1" noChangeShapeType="1" noTextEdit="1"/>
          </p:cNvSpPr>
          <p:nvPr/>
        </p:nvSpPr>
        <p:spPr bwMode="auto">
          <a:xfrm>
            <a:off x="713042" y="6028500"/>
            <a:ext cx="7717916" cy="352425"/>
          </a:xfrm>
          <a:prstGeom prst="rect">
            <a:avLst/>
          </a:prstGeom>
          <a:noFill/>
        </p:spPr>
        <p:txBody>
          <a:bodyPr wrap="none" fromWordArt="1">
            <a:prstTxWarp prst="textPlain">
              <a:avLst>
                <a:gd name="adj" fmla="val 50000"/>
              </a:avLst>
            </a:prstTxWarp>
          </a:bodyPr>
          <a:lstStyle/>
          <a:p>
            <a:pPr algn="ctr"/>
            <a:r>
              <a:rPr lang="zh-CN" altLang="en-US" sz="2800" kern="10" dirty="0">
                <a:ln w="12700">
                  <a:solidFill>
                    <a:schemeClr val="tx1"/>
                  </a:solidFill>
                  <a:round/>
                  <a:headEnd/>
                  <a:tailEnd/>
                </a:ln>
                <a:solidFill>
                  <a:schemeClr val="tx2"/>
                </a:solidFill>
                <a:latin typeface="宋体"/>
                <a:ea typeface="宋体"/>
              </a:rPr>
              <a:t>过程将人员和技术有机融合起来发挥最大的合力</a:t>
            </a:r>
          </a:p>
        </p:txBody>
      </p:sp>
    </p:spTree>
    <p:extLst>
      <p:ext uri="{BB962C8B-B14F-4D97-AF65-F5344CB8AC3E}">
        <p14:creationId xmlns:p14="http://schemas.microsoft.com/office/powerpoint/2010/main" val="11785131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985627-B9EC-42ED-9FC8-29DEF7DA1DC7}"/>
              </a:ext>
            </a:extLst>
          </p:cNvPr>
          <p:cNvSpPr>
            <a:spLocks noGrp="1"/>
          </p:cNvSpPr>
          <p:nvPr>
            <p:ph type="title"/>
          </p:nvPr>
        </p:nvSpPr>
        <p:spPr/>
        <p:txBody>
          <a:bodyPr/>
          <a:lstStyle/>
          <a:p>
            <a:r>
              <a:rPr lang="zh-CN" altLang="en-US" dirty="0"/>
              <a:t>软件质量与软件过程</a:t>
            </a:r>
          </a:p>
        </p:txBody>
      </p:sp>
      <p:sp>
        <p:nvSpPr>
          <p:cNvPr id="3" name="内容占位符 2">
            <a:extLst>
              <a:ext uri="{FF2B5EF4-FFF2-40B4-BE49-F238E27FC236}">
                <a16:creationId xmlns:a16="http://schemas.microsoft.com/office/drawing/2014/main" id="{243FF5CF-8BAD-4B8D-8AD7-CD5B569012E4}"/>
              </a:ext>
            </a:extLst>
          </p:cNvPr>
          <p:cNvSpPr>
            <a:spLocks noGrp="1"/>
          </p:cNvSpPr>
          <p:nvPr>
            <p:ph idx="1"/>
          </p:nvPr>
        </p:nvSpPr>
        <p:spPr/>
        <p:txBody>
          <a:bodyPr/>
          <a:lstStyle/>
          <a:p>
            <a:r>
              <a:rPr lang="zh-CN" altLang="en-US" dirty="0"/>
              <a:t>传统行业的质量管理</a:t>
            </a:r>
            <a:endParaRPr lang="en-US" altLang="zh-CN" dirty="0"/>
          </a:p>
          <a:p>
            <a:pPr lvl="1"/>
            <a:r>
              <a:rPr lang="zh-CN" altLang="en-US" dirty="0"/>
              <a:t>“产品质量取决于过程质量”</a:t>
            </a:r>
            <a:endParaRPr lang="en-US" altLang="zh-CN" dirty="0"/>
          </a:p>
          <a:p>
            <a:pPr lvl="1"/>
            <a:r>
              <a:rPr lang="zh-CN" altLang="en-US" dirty="0"/>
              <a:t>产品是特定工艺的结果</a:t>
            </a:r>
            <a:endParaRPr lang="en-US" altLang="zh-CN" dirty="0"/>
          </a:p>
          <a:p>
            <a:pPr lvl="1"/>
            <a:r>
              <a:rPr lang="zh-CN" altLang="en-US" dirty="0"/>
              <a:t>符合规定的工艺，产出符合质量要求的产品</a:t>
            </a:r>
            <a:endParaRPr lang="en-US" altLang="zh-CN" dirty="0"/>
          </a:p>
          <a:p>
            <a:pPr lvl="1"/>
            <a:endParaRPr lang="en-US" altLang="zh-CN" dirty="0"/>
          </a:p>
          <a:p>
            <a:r>
              <a:rPr lang="zh-CN" altLang="en-US" dirty="0"/>
              <a:t>软件工程：以高效的方式提供高质量的软件</a:t>
            </a:r>
            <a:endParaRPr lang="en-US" altLang="zh-CN" dirty="0"/>
          </a:p>
          <a:p>
            <a:pPr lvl="1"/>
            <a:r>
              <a:rPr lang="zh-CN" altLang="en-US" dirty="0"/>
              <a:t>软件过程</a:t>
            </a:r>
            <a:r>
              <a:rPr lang="en-US" altLang="zh-CN" dirty="0"/>
              <a:t>——</a:t>
            </a:r>
            <a:r>
              <a:rPr lang="zh-CN" altLang="en-US" dirty="0"/>
              <a:t>生产符合质量要求的软件的工艺</a:t>
            </a:r>
            <a:endParaRPr lang="en-US" altLang="zh-CN" dirty="0"/>
          </a:p>
          <a:p>
            <a:pPr lvl="1"/>
            <a:r>
              <a:rPr lang="zh-CN" altLang="en-US" dirty="0"/>
              <a:t>什么是软件过程？</a:t>
            </a:r>
          </a:p>
        </p:txBody>
      </p:sp>
    </p:spTree>
    <p:extLst>
      <p:ext uri="{BB962C8B-B14F-4D97-AF65-F5344CB8AC3E}">
        <p14:creationId xmlns:p14="http://schemas.microsoft.com/office/powerpoint/2010/main" val="3525000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animEffect transition="in" filter="fade">
                                      <p:cBhvr>
                                        <p:cTn id="7"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D1E13FD1-E0B0-4711-A06F-4DC2B8004EEC}"/>
              </a:ext>
            </a:extLst>
          </p:cNvPr>
          <p:cNvSpPr>
            <a:spLocks noGrp="1"/>
          </p:cNvSpPr>
          <p:nvPr>
            <p:ph idx="1"/>
          </p:nvPr>
        </p:nvSpPr>
        <p:spPr/>
        <p:txBody>
          <a:bodyPr/>
          <a:lstStyle/>
          <a:p>
            <a:r>
              <a:rPr lang="zh-CN" altLang="en-US" dirty="0"/>
              <a:t>基于评估的过程改进</a:t>
            </a:r>
            <a:endParaRPr lang="en-US" altLang="zh-CN" dirty="0"/>
          </a:p>
          <a:p>
            <a:pPr lvl="1"/>
            <a:r>
              <a:rPr lang="zh-CN" altLang="en-US" dirty="0"/>
              <a:t>“如果你不知道身在何处，任何地图都于事无补”</a:t>
            </a:r>
          </a:p>
          <a:p>
            <a:pPr lvl="1"/>
            <a:r>
              <a:rPr lang="zh-CN" altLang="en-US" dirty="0"/>
              <a:t>“如果你不知道要去哪里，任何一条路都可以走”</a:t>
            </a:r>
          </a:p>
          <a:p>
            <a:r>
              <a:rPr lang="zh-CN" altLang="en-US" dirty="0"/>
              <a:t>软件过程改进要求我们：认清现状明确目标，规划前进路线</a:t>
            </a:r>
          </a:p>
          <a:p>
            <a:pPr lvl="1"/>
            <a:r>
              <a:rPr lang="zh-CN" altLang="en-US" dirty="0"/>
              <a:t>我们当前的软件过程处于什么样的水平</a:t>
            </a:r>
            <a:r>
              <a:rPr lang="en-US" altLang="zh-CN" dirty="0"/>
              <a:t>?</a:t>
            </a:r>
          </a:p>
          <a:p>
            <a:pPr lvl="1"/>
            <a:r>
              <a:rPr lang="zh-CN" altLang="en-US" dirty="0"/>
              <a:t>我们必须怎么做才能改进软件过程</a:t>
            </a:r>
            <a:r>
              <a:rPr lang="en-US" altLang="zh-CN" dirty="0"/>
              <a:t>?</a:t>
            </a:r>
          </a:p>
          <a:p>
            <a:pPr lvl="1"/>
            <a:r>
              <a:rPr lang="zh-CN" altLang="en-US" dirty="0"/>
              <a:t>我们应该从哪里着手</a:t>
            </a:r>
            <a:r>
              <a:rPr lang="en-US" altLang="zh-CN" dirty="0"/>
              <a:t>?</a:t>
            </a:r>
          </a:p>
          <a:p>
            <a:endParaRPr lang="en-US" altLang="zh-CN" dirty="0"/>
          </a:p>
          <a:p>
            <a:endParaRPr lang="zh-CN" altLang="en-US" dirty="0"/>
          </a:p>
        </p:txBody>
      </p:sp>
      <p:sp>
        <p:nvSpPr>
          <p:cNvPr id="6" name="Rectangle 2">
            <a:extLst>
              <a:ext uri="{FF2B5EF4-FFF2-40B4-BE49-F238E27FC236}">
                <a16:creationId xmlns:a16="http://schemas.microsoft.com/office/drawing/2014/main" id="{1970FAB3-9326-4AEC-842B-7DA10E237500}"/>
              </a:ext>
            </a:extLst>
          </p:cNvPr>
          <p:cNvSpPr>
            <a:spLocks noGrp="1" noChangeArrowheads="1"/>
          </p:cNvSpPr>
          <p:nvPr>
            <p:ph type="title"/>
          </p:nvPr>
        </p:nvSpPr>
        <p:spPr>
          <a:xfrm>
            <a:off x="457200" y="31750"/>
            <a:ext cx="8229600" cy="700088"/>
          </a:xfrm>
        </p:spPr>
        <p:txBody>
          <a:bodyPr/>
          <a:lstStyle/>
          <a:p>
            <a:pPr eaLnBrk="1" hangingPunct="1"/>
            <a:r>
              <a:rPr lang="zh-CN" altLang="en-US" dirty="0"/>
              <a:t>过程改进的基本概念</a:t>
            </a:r>
          </a:p>
        </p:txBody>
      </p:sp>
    </p:spTree>
    <p:extLst>
      <p:ext uri="{BB962C8B-B14F-4D97-AF65-F5344CB8AC3E}">
        <p14:creationId xmlns:p14="http://schemas.microsoft.com/office/powerpoint/2010/main" val="10237189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B70797-C4C3-4D70-B657-8BA420FCBDC9}"/>
              </a:ext>
            </a:extLst>
          </p:cNvPr>
          <p:cNvSpPr>
            <a:spLocks noGrp="1"/>
          </p:cNvSpPr>
          <p:nvPr>
            <p:ph type="title"/>
          </p:nvPr>
        </p:nvSpPr>
        <p:spPr/>
        <p:txBody>
          <a:bodyPr/>
          <a:lstStyle/>
          <a:p>
            <a:r>
              <a:rPr lang="zh-CN" altLang="en-US" dirty="0"/>
              <a:t>过程改进的基本概念</a:t>
            </a:r>
            <a:r>
              <a:rPr lang="en-US" altLang="zh-CN" dirty="0"/>
              <a:t>——</a:t>
            </a:r>
            <a:r>
              <a:rPr lang="zh-CN" altLang="en-US" dirty="0"/>
              <a:t>步骤</a:t>
            </a:r>
          </a:p>
        </p:txBody>
      </p:sp>
      <p:sp>
        <p:nvSpPr>
          <p:cNvPr id="4" name="AutoShape 4">
            <a:extLst>
              <a:ext uri="{FF2B5EF4-FFF2-40B4-BE49-F238E27FC236}">
                <a16:creationId xmlns:a16="http://schemas.microsoft.com/office/drawing/2014/main" id="{3BD5E740-E88B-4D76-92BD-7894A47B925F}"/>
              </a:ext>
            </a:extLst>
          </p:cNvPr>
          <p:cNvSpPr>
            <a:spLocks noChangeArrowheads="1"/>
          </p:cNvSpPr>
          <p:nvPr/>
        </p:nvSpPr>
        <p:spPr bwMode="auto">
          <a:xfrm>
            <a:off x="3352800" y="1143000"/>
            <a:ext cx="2743200" cy="838200"/>
          </a:xfrm>
          <a:prstGeom prst="roundRect">
            <a:avLst>
              <a:gd name="adj" fmla="val 16667"/>
            </a:avLst>
          </a:prstGeom>
          <a:ln>
            <a:headEnd/>
            <a:tailEnd/>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accent1"/>
          </a:lnRef>
          <a:fillRef idx="2">
            <a:schemeClr val="accent1"/>
          </a:fillRef>
          <a:effectRef idx="1">
            <a:schemeClr val="accent1"/>
          </a:effectRef>
          <a:fontRef idx="minor">
            <a:schemeClr val="dk1"/>
          </a:fontRef>
        </p:style>
        <p:txBody>
          <a:bodyPr wrap="none" anchor="ctr"/>
          <a:lstStyle>
            <a:lvl1pPr marL="342900" indent="-342900">
              <a:defRPr>
                <a:solidFill>
                  <a:schemeClr val="tx1"/>
                </a:solidFill>
                <a:latin typeface="Arial" charset="0"/>
                <a:ea typeface="宋体" pitchFamily="2" charset="-122"/>
              </a:defRPr>
            </a:lvl1pPr>
            <a:lvl2pPr>
              <a:defRPr>
                <a:solidFill>
                  <a:schemeClr val="tx1"/>
                </a:solidFill>
                <a:latin typeface="Arial" charset="0"/>
                <a:ea typeface="宋体" pitchFamily="2" charset="-122"/>
              </a:defRPr>
            </a:lvl2pPr>
            <a:lvl3pPr>
              <a:defRPr>
                <a:solidFill>
                  <a:schemeClr val="tx1"/>
                </a:solidFill>
                <a:latin typeface="Arial" charset="0"/>
                <a:ea typeface="宋体" pitchFamily="2" charset="-122"/>
              </a:defRPr>
            </a:lvl3pPr>
            <a:lvl4pPr>
              <a:defRPr>
                <a:solidFill>
                  <a:schemeClr val="tx1"/>
                </a:solidFill>
                <a:latin typeface="Arial" charset="0"/>
                <a:ea typeface="宋体" pitchFamily="2" charset="-122"/>
              </a:defRPr>
            </a:lvl4pPr>
            <a:lvl5pPr>
              <a:defRPr>
                <a:solidFill>
                  <a:schemeClr val="tx1"/>
                </a:solidFill>
                <a:latin typeface="Arial" charset="0"/>
                <a:ea typeface="宋体" pitchFamily="2" charset="-122"/>
              </a:defRPr>
            </a:lvl5pPr>
            <a:lvl6pPr fontAlgn="base">
              <a:spcBef>
                <a:spcPct val="0"/>
              </a:spcBef>
              <a:spcAft>
                <a:spcPct val="0"/>
              </a:spcAft>
              <a:defRPr>
                <a:solidFill>
                  <a:schemeClr val="tx1"/>
                </a:solidFill>
                <a:latin typeface="Arial" charset="0"/>
                <a:ea typeface="宋体" pitchFamily="2" charset="-122"/>
              </a:defRPr>
            </a:lvl6pPr>
            <a:lvl7pPr fontAlgn="base">
              <a:spcBef>
                <a:spcPct val="0"/>
              </a:spcBef>
              <a:spcAft>
                <a:spcPct val="0"/>
              </a:spcAft>
              <a:defRPr>
                <a:solidFill>
                  <a:schemeClr val="tx1"/>
                </a:solidFill>
                <a:latin typeface="Arial" charset="0"/>
                <a:ea typeface="宋体" pitchFamily="2" charset="-122"/>
              </a:defRPr>
            </a:lvl7pPr>
            <a:lvl8pPr fontAlgn="base">
              <a:spcBef>
                <a:spcPct val="0"/>
              </a:spcBef>
              <a:spcAft>
                <a:spcPct val="0"/>
              </a:spcAft>
              <a:defRPr>
                <a:solidFill>
                  <a:schemeClr val="tx1"/>
                </a:solidFill>
                <a:latin typeface="Arial" charset="0"/>
                <a:ea typeface="宋体" pitchFamily="2" charset="-122"/>
              </a:defRPr>
            </a:lvl8pPr>
            <a:lvl9pPr fontAlgn="base">
              <a:spcBef>
                <a:spcPct val="0"/>
              </a:spcBef>
              <a:spcAft>
                <a:spcPct val="0"/>
              </a:spcAft>
              <a:defRPr>
                <a:solidFill>
                  <a:schemeClr val="tx1"/>
                </a:solidFill>
                <a:latin typeface="Arial" charset="0"/>
                <a:ea typeface="宋体" pitchFamily="2" charset="-122"/>
              </a:defRPr>
            </a:lvl9pPr>
          </a:lstStyle>
          <a:p>
            <a:pPr algn="ctr">
              <a:spcBef>
                <a:spcPct val="50000"/>
              </a:spcBef>
              <a:buClr>
                <a:schemeClr val="hlink"/>
              </a:buClr>
              <a:buFont typeface="Wingdings" pitchFamily="2" charset="2"/>
              <a:buNone/>
              <a:defRPr/>
            </a:pPr>
            <a:r>
              <a:rPr lang="zh-CN" altLang="en-US" sz="2800" b="1" dirty="0">
                <a:solidFill>
                  <a:schemeClr val="tx2"/>
                </a:solidFill>
                <a:effectLst>
                  <a:outerShdw blurRad="38100" dist="38100" dir="2700000" algn="tl">
                    <a:srgbClr val="FFFFFF"/>
                  </a:outerShdw>
                </a:effectLst>
                <a:ea typeface="楷体_GB2312" pitchFamily="49" charset="-122"/>
              </a:rPr>
              <a:t>认清当前状态</a:t>
            </a:r>
          </a:p>
        </p:txBody>
      </p:sp>
      <p:sp>
        <p:nvSpPr>
          <p:cNvPr id="5" name="AutoShape 5">
            <a:extLst>
              <a:ext uri="{FF2B5EF4-FFF2-40B4-BE49-F238E27FC236}">
                <a16:creationId xmlns:a16="http://schemas.microsoft.com/office/drawing/2014/main" id="{C0FE7124-DC19-408C-8270-53920485CF04}"/>
              </a:ext>
            </a:extLst>
          </p:cNvPr>
          <p:cNvSpPr>
            <a:spLocks noChangeArrowheads="1"/>
          </p:cNvSpPr>
          <p:nvPr/>
        </p:nvSpPr>
        <p:spPr bwMode="auto">
          <a:xfrm>
            <a:off x="609600" y="2514600"/>
            <a:ext cx="2971800" cy="838200"/>
          </a:xfrm>
          <a:prstGeom prst="roundRect">
            <a:avLst>
              <a:gd name="adj" fmla="val 16667"/>
            </a:avLst>
          </a:prstGeom>
          <a:ln>
            <a:headEnd/>
            <a:tailEnd/>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accent1"/>
          </a:lnRef>
          <a:fillRef idx="2">
            <a:schemeClr val="accent1"/>
          </a:fillRef>
          <a:effectRef idx="1">
            <a:schemeClr val="accent1"/>
          </a:effectRef>
          <a:fontRef idx="minor">
            <a:schemeClr val="dk1"/>
          </a:fontRef>
        </p:style>
        <p:txBody>
          <a:bodyPr wrap="none" anchor="ctr"/>
          <a:lstStyle>
            <a:lvl1pPr marL="342900" indent="-342900">
              <a:defRPr>
                <a:solidFill>
                  <a:schemeClr val="tx1"/>
                </a:solidFill>
                <a:latin typeface="Arial" charset="0"/>
                <a:ea typeface="宋体" pitchFamily="2" charset="-122"/>
              </a:defRPr>
            </a:lvl1pPr>
            <a:lvl2pPr>
              <a:defRPr>
                <a:solidFill>
                  <a:schemeClr val="tx1"/>
                </a:solidFill>
                <a:latin typeface="Arial" charset="0"/>
                <a:ea typeface="宋体" pitchFamily="2" charset="-122"/>
              </a:defRPr>
            </a:lvl2pPr>
            <a:lvl3pPr>
              <a:defRPr>
                <a:solidFill>
                  <a:schemeClr val="tx1"/>
                </a:solidFill>
                <a:latin typeface="Arial" charset="0"/>
                <a:ea typeface="宋体" pitchFamily="2" charset="-122"/>
              </a:defRPr>
            </a:lvl3pPr>
            <a:lvl4pPr>
              <a:defRPr>
                <a:solidFill>
                  <a:schemeClr val="tx1"/>
                </a:solidFill>
                <a:latin typeface="Arial" charset="0"/>
                <a:ea typeface="宋体" pitchFamily="2" charset="-122"/>
              </a:defRPr>
            </a:lvl4pPr>
            <a:lvl5pPr>
              <a:defRPr>
                <a:solidFill>
                  <a:schemeClr val="tx1"/>
                </a:solidFill>
                <a:latin typeface="Arial" charset="0"/>
                <a:ea typeface="宋体" pitchFamily="2" charset="-122"/>
              </a:defRPr>
            </a:lvl5pPr>
            <a:lvl6pPr fontAlgn="base">
              <a:spcBef>
                <a:spcPct val="0"/>
              </a:spcBef>
              <a:spcAft>
                <a:spcPct val="0"/>
              </a:spcAft>
              <a:defRPr>
                <a:solidFill>
                  <a:schemeClr val="tx1"/>
                </a:solidFill>
                <a:latin typeface="Arial" charset="0"/>
                <a:ea typeface="宋体" pitchFamily="2" charset="-122"/>
              </a:defRPr>
            </a:lvl6pPr>
            <a:lvl7pPr fontAlgn="base">
              <a:spcBef>
                <a:spcPct val="0"/>
              </a:spcBef>
              <a:spcAft>
                <a:spcPct val="0"/>
              </a:spcAft>
              <a:defRPr>
                <a:solidFill>
                  <a:schemeClr val="tx1"/>
                </a:solidFill>
                <a:latin typeface="Arial" charset="0"/>
                <a:ea typeface="宋体" pitchFamily="2" charset="-122"/>
              </a:defRPr>
            </a:lvl7pPr>
            <a:lvl8pPr fontAlgn="base">
              <a:spcBef>
                <a:spcPct val="0"/>
              </a:spcBef>
              <a:spcAft>
                <a:spcPct val="0"/>
              </a:spcAft>
              <a:defRPr>
                <a:solidFill>
                  <a:schemeClr val="tx1"/>
                </a:solidFill>
                <a:latin typeface="Arial" charset="0"/>
                <a:ea typeface="宋体" pitchFamily="2" charset="-122"/>
              </a:defRPr>
            </a:lvl8pPr>
            <a:lvl9pPr fontAlgn="base">
              <a:spcBef>
                <a:spcPct val="0"/>
              </a:spcBef>
              <a:spcAft>
                <a:spcPct val="0"/>
              </a:spcAft>
              <a:defRPr>
                <a:solidFill>
                  <a:schemeClr val="tx1"/>
                </a:solidFill>
                <a:latin typeface="Arial" charset="0"/>
                <a:ea typeface="宋体" pitchFamily="2" charset="-122"/>
              </a:defRPr>
            </a:lvl9pPr>
          </a:lstStyle>
          <a:p>
            <a:pPr marL="0" indent="11113" algn="ctr">
              <a:spcBef>
                <a:spcPct val="50000"/>
              </a:spcBef>
              <a:buClr>
                <a:schemeClr val="hlink"/>
              </a:buClr>
            </a:pPr>
            <a:r>
              <a:rPr lang="zh-CN" altLang="en-US" sz="2800" b="1" dirty="0">
                <a:solidFill>
                  <a:schemeClr val="tx2"/>
                </a:solidFill>
                <a:effectLst>
                  <a:outerShdw blurRad="38100" dist="38100" dir="2700000" algn="tl">
                    <a:srgbClr val="FFFFFF"/>
                  </a:outerShdw>
                </a:effectLst>
                <a:ea typeface="楷体_GB2312" pitchFamily="49" charset="-122"/>
              </a:rPr>
              <a:t>确定目标状态</a:t>
            </a:r>
          </a:p>
        </p:txBody>
      </p:sp>
      <p:sp>
        <p:nvSpPr>
          <p:cNvPr id="6" name="AutoShape 7">
            <a:extLst>
              <a:ext uri="{FF2B5EF4-FFF2-40B4-BE49-F238E27FC236}">
                <a16:creationId xmlns:a16="http://schemas.microsoft.com/office/drawing/2014/main" id="{D893ECF9-856C-48FC-86BD-68D6312011A9}"/>
              </a:ext>
            </a:extLst>
          </p:cNvPr>
          <p:cNvSpPr>
            <a:spLocks noChangeArrowheads="1"/>
          </p:cNvSpPr>
          <p:nvPr/>
        </p:nvSpPr>
        <p:spPr bwMode="auto">
          <a:xfrm>
            <a:off x="5943600" y="2362200"/>
            <a:ext cx="2819400" cy="838200"/>
          </a:xfrm>
          <a:prstGeom prst="roundRect">
            <a:avLst>
              <a:gd name="adj" fmla="val 16667"/>
            </a:avLst>
          </a:prstGeom>
          <a:ln>
            <a:headEnd/>
            <a:tailEnd/>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accent1"/>
          </a:lnRef>
          <a:fillRef idx="2">
            <a:schemeClr val="accent1"/>
          </a:fillRef>
          <a:effectRef idx="1">
            <a:schemeClr val="accent1"/>
          </a:effectRef>
          <a:fontRef idx="minor">
            <a:schemeClr val="dk1"/>
          </a:fontRef>
        </p:style>
        <p:txBody>
          <a:bodyPr wrap="none" anchor="ctr"/>
          <a:lstStyle>
            <a:lvl1pPr marL="342900" indent="-342900">
              <a:defRPr>
                <a:solidFill>
                  <a:schemeClr val="tx1"/>
                </a:solidFill>
                <a:latin typeface="Arial" charset="0"/>
                <a:ea typeface="宋体" pitchFamily="2" charset="-122"/>
              </a:defRPr>
            </a:lvl1pPr>
            <a:lvl2pPr>
              <a:defRPr>
                <a:solidFill>
                  <a:schemeClr val="tx1"/>
                </a:solidFill>
                <a:latin typeface="Arial" charset="0"/>
                <a:ea typeface="宋体" pitchFamily="2" charset="-122"/>
              </a:defRPr>
            </a:lvl2pPr>
            <a:lvl3pPr>
              <a:defRPr>
                <a:solidFill>
                  <a:schemeClr val="tx1"/>
                </a:solidFill>
                <a:latin typeface="Arial" charset="0"/>
                <a:ea typeface="宋体" pitchFamily="2" charset="-122"/>
              </a:defRPr>
            </a:lvl3pPr>
            <a:lvl4pPr>
              <a:defRPr>
                <a:solidFill>
                  <a:schemeClr val="tx1"/>
                </a:solidFill>
                <a:latin typeface="Arial" charset="0"/>
                <a:ea typeface="宋体" pitchFamily="2" charset="-122"/>
              </a:defRPr>
            </a:lvl4pPr>
            <a:lvl5pPr>
              <a:defRPr>
                <a:solidFill>
                  <a:schemeClr val="tx1"/>
                </a:solidFill>
                <a:latin typeface="Arial" charset="0"/>
                <a:ea typeface="宋体" pitchFamily="2" charset="-122"/>
              </a:defRPr>
            </a:lvl5pPr>
            <a:lvl6pPr fontAlgn="base">
              <a:spcBef>
                <a:spcPct val="0"/>
              </a:spcBef>
              <a:spcAft>
                <a:spcPct val="0"/>
              </a:spcAft>
              <a:defRPr>
                <a:solidFill>
                  <a:schemeClr val="tx1"/>
                </a:solidFill>
                <a:latin typeface="Arial" charset="0"/>
                <a:ea typeface="宋体" pitchFamily="2" charset="-122"/>
              </a:defRPr>
            </a:lvl6pPr>
            <a:lvl7pPr fontAlgn="base">
              <a:spcBef>
                <a:spcPct val="0"/>
              </a:spcBef>
              <a:spcAft>
                <a:spcPct val="0"/>
              </a:spcAft>
              <a:defRPr>
                <a:solidFill>
                  <a:schemeClr val="tx1"/>
                </a:solidFill>
                <a:latin typeface="Arial" charset="0"/>
                <a:ea typeface="宋体" pitchFamily="2" charset="-122"/>
              </a:defRPr>
            </a:lvl7pPr>
            <a:lvl8pPr fontAlgn="base">
              <a:spcBef>
                <a:spcPct val="0"/>
              </a:spcBef>
              <a:spcAft>
                <a:spcPct val="0"/>
              </a:spcAft>
              <a:defRPr>
                <a:solidFill>
                  <a:schemeClr val="tx1"/>
                </a:solidFill>
                <a:latin typeface="Arial" charset="0"/>
                <a:ea typeface="宋体" pitchFamily="2" charset="-122"/>
              </a:defRPr>
            </a:lvl8pPr>
            <a:lvl9pPr fontAlgn="base">
              <a:spcBef>
                <a:spcPct val="0"/>
              </a:spcBef>
              <a:spcAft>
                <a:spcPct val="0"/>
              </a:spcAft>
              <a:defRPr>
                <a:solidFill>
                  <a:schemeClr val="tx1"/>
                </a:solidFill>
                <a:latin typeface="Arial" charset="0"/>
                <a:ea typeface="宋体" pitchFamily="2" charset="-122"/>
              </a:defRPr>
            </a:lvl9pPr>
          </a:lstStyle>
          <a:p>
            <a:pPr algn="ctr">
              <a:spcBef>
                <a:spcPct val="50000"/>
              </a:spcBef>
              <a:buClr>
                <a:schemeClr val="hlink"/>
              </a:buClr>
            </a:pPr>
            <a:r>
              <a:rPr lang="zh-CN" altLang="en-US" sz="2800" b="1" dirty="0">
                <a:solidFill>
                  <a:schemeClr val="tx2"/>
                </a:solidFill>
                <a:effectLst>
                  <a:outerShdw blurRad="38100" dist="38100" dir="2700000" algn="tl">
                    <a:srgbClr val="FFFFFF"/>
                  </a:outerShdw>
                </a:effectLst>
                <a:ea typeface="楷体_GB2312" pitchFamily="49" charset="-122"/>
              </a:rPr>
              <a:t>总结本轮经验</a:t>
            </a:r>
          </a:p>
        </p:txBody>
      </p:sp>
      <p:sp>
        <p:nvSpPr>
          <p:cNvPr id="7" name="AutoShape 8">
            <a:extLst>
              <a:ext uri="{FF2B5EF4-FFF2-40B4-BE49-F238E27FC236}">
                <a16:creationId xmlns:a16="http://schemas.microsoft.com/office/drawing/2014/main" id="{5617B994-82A7-4F9C-BAD2-3F19BF9A70B6}"/>
              </a:ext>
            </a:extLst>
          </p:cNvPr>
          <p:cNvSpPr>
            <a:spLocks noChangeArrowheads="1"/>
          </p:cNvSpPr>
          <p:nvPr/>
        </p:nvSpPr>
        <p:spPr bwMode="auto">
          <a:xfrm>
            <a:off x="5943600" y="4267200"/>
            <a:ext cx="2819400" cy="838200"/>
          </a:xfrm>
          <a:prstGeom prst="roundRect">
            <a:avLst>
              <a:gd name="adj" fmla="val 16667"/>
            </a:avLst>
          </a:prstGeom>
          <a:ln>
            <a:headEnd/>
            <a:tailEnd/>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accent1"/>
          </a:lnRef>
          <a:fillRef idx="2">
            <a:schemeClr val="accent1"/>
          </a:fillRef>
          <a:effectRef idx="1">
            <a:schemeClr val="accent1"/>
          </a:effectRef>
          <a:fontRef idx="minor">
            <a:schemeClr val="dk1"/>
          </a:fontRef>
        </p:style>
        <p:txBody>
          <a:bodyPr wrap="none" anchor="ctr"/>
          <a:lstStyle>
            <a:lvl1pPr marL="342900" indent="-342900">
              <a:defRPr>
                <a:solidFill>
                  <a:schemeClr val="tx1"/>
                </a:solidFill>
                <a:latin typeface="Arial" charset="0"/>
                <a:ea typeface="宋体" pitchFamily="2" charset="-122"/>
              </a:defRPr>
            </a:lvl1pPr>
            <a:lvl2pPr>
              <a:defRPr>
                <a:solidFill>
                  <a:schemeClr val="tx1"/>
                </a:solidFill>
                <a:latin typeface="Arial" charset="0"/>
                <a:ea typeface="宋体" pitchFamily="2" charset="-122"/>
              </a:defRPr>
            </a:lvl2pPr>
            <a:lvl3pPr>
              <a:defRPr>
                <a:solidFill>
                  <a:schemeClr val="tx1"/>
                </a:solidFill>
                <a:latin typeface="Arial" charset="0"/>
                <a:ea typeface="宋体" pitchFamily="2" charset="-122"/>
              </a:defRPr>
            </a:lvl3pPr>
            <a:lvl4pPr>
              <a:defRPr>
                <a:solidFill>
                  <a:schemeClr val="tx1"/>
                </a:solidFill>
                <a:latin typeface="Arial" charset="0"/>
                <a:ea typeface="宋体" pitchFamily="2" charset="-122"/>
              </a:defRPr>
            </a:lvl4pPr>
            <a:lvl5pPr>
              <a:defRPr>
                <a:solidFill>
                  <a:schemeClr val="tx1"/>
                </a:solidFill>
                <a:latin typeface="Arial" charset="0"/>
                <a:ea typeface="宋体" pitchFamily="2" charset="-122"/>
              </a:defRPr>
            </a:lvl5pPr>
            <a:lvl6pPr fontAlgn="base">
              <a:spcBef>
                <a:spcPct val="0"/>
              </a:spcBef>
              <a:spcAft>
                <a:spcPct val="0"/>
              </a:spcAft>
              <a:defRPr>
                <a:solidFill>
                  <a:schemeClr val="tx1"/>
                </a:solidFill>
                <a:latin typeface="Arial" charset="0"/>
                <a:ea typeface="宋体" pitchFamily="2" charset="-122"/>
              </a:defRPr>
            </a:lvl6pPr>
            <a:lvl7pPr fontAlgn="base">
              <a:spcBef>
                <a:spcPct val="0"/>
              </a:spcBef>
              <a:spcAft>
                <a:spcPct val="0"/>
              </a:spcAft>
              <a:defRPr>
                <a:solidFill>
                  <a:schemeClr val="tx1"/>
                </a:solidFill>
                <a:latin typeface="Arial" charset="0"/>
                <a:ea typeface="宋体" pitchFamily="2" charset="-122"/>
              </a:defRPr>
            </a:lvl7pPr>
            <a:lvl8pPr fontAlgn="base">
              <a:spcBef>
                <a:spcPct val="0"/>
              </a:spcBef>
              <a:spcAft>
                <a:spcPct val="0"/>
              </a:spcAft>
              <a:defRPr>
                <a:solidFill>
                  <a:schemeClr val="tx1"/>
                </a:solidFill>
                <a:latin typeface="Arial" charset="0"/>
                <a:ea typeface="宋体" pitchFamily="2" charset="-122"/>
              </a:defRPr>
            </a:lvl8pPr>
            <a:lvl9pPr fontAlgn="base">
              <a:spcBef>
                <a:spcPct val="0"/>
              </a:spcBef>
              <a:spcAft>
                <a:spcPct val="0"/>
              </a:spcAft>
              <a:defRPr>
                <a:solidFill>
                  <a:schemeClr val="tx1"/>
                </a:solidFill>
                <a:latin typeface="Arial" charset="0"/>
                <a:ea typeface="宋体" pitchFamily="2" charset="-122"/>
              </a:defRPr>
            </a:lvl9pPr>
          </a:lstStyle>
          <a:p>
            <a:pPr algn="ctr">
              <a:spcBef>
                <a:spcPct val="50000"/>
              </a:spcBef>
              <a:buClr>
                <a:schemeClr val="hlink"/>
              </a:buClr>
            </a:pPr>
            <a:r>
              <a:rPr lang="zh-CN" altLang="en-US" sz="2800" b="1" dirty="0">
                <a:solidFill>
                  <a:schemeClr val="tx2"/>
                </a:solidFill>
                <a:effectLst>
                  <a:outerShdw blurRad="38100" dist="38100" dir="2700000" algn="tl">
                    <a:srgbClr val="FFFFFF"/>
                  </a:outerShdw>
                </a:effectLst>
                <a:ea typeface="楷体_GB2312" pitchFamily="49" charset="-122"/>
              </a:rPr>
              <a:t>执行计划</a:t>
            </a:r>
          </a:p>
        </p:txBody>
      </p:sp>
      <p:sp>
        <p:nvSpPr>
          <p:cNvPr id="8" name="AutoShape 9">
            <a:extLst>
              <a:ext uri="{FF2B5EF4-FFF2-40B4-BE49-F238E27FC236}">
                <a16:creationId xmlns:a16="http://schemas.microsoft.com/office/drawing/2014/main" id="{485F5745-4E1C-4E3B-8815-6B389E9A0D66}"/>
              </a:ext>
            </a:extLst>
          </p:cNvPr>
          <p:cNvSpPr>
            <a:spLocks noChangeArrowheads="1"/>
          </p:cNvSpPr>
          <p:nvPr/>
        </p:nvSpPr>
        <p:spPr bwMode="auto">
          <a:xfrm>
            <a:off x="3352800" y="5334000"/>
            <a:ext cx="2819400" cy="838200"/>
          </a:xfrm>
          <a:prstGeom prst="roundRect">
            <a:avLst>
              <a:gd name="adj" fmla="val 16667"/>
            </a:avLst>
          </a:prstGeom>
          <a:ln>
            <a:headEnd/>
            <a:tailEnd/>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accent1"/>
          </a:lnRef>
          <a:fillRef idx="2">
            <a:schemeClr val="accent1"/>
          </a:fillRef>
          <a:effectRef idx="1">
            <a:schemeClr val="accent1"/>
          </a:effectRef>
          <a:fontRef idx="minor">
            <a:schemeClr val="dk1"/>
          </a:fontRef>
        </p:style>
        <p:txBody>
          <a:bodyPr wrap="none" anchor="ctr"/>
          <a:lstStyle>
            <a:lvl1pPr>
              <a:defRPr>
                <a:solidFill>
                  <a:schemeClr val="tx1"/>
                </a:solidFill>
                <a:latin typeface="Arial" charset="0"/>
                <a:ea typeface="宋体" pitchFamily="2" charset="-122"/>
              </a:defRPr>
            </a:lvl1pPr>
            <a:lvl2pPr marL="628650">
              <a:defRPr>
                <a:solidFill>
                  <a:schemeClr val="tx1"/>
                </a:solidFill>
                <a:latin typeface="Arial" charset="0"/>
                <a:ea typeface="宋体" pitchFamily="2" charset="-122"/>
              </a:defRPr>
            </a:lvl2pPr>
            <a:lvl3pPr>
              <a:defRPr>
                <a:solidFill>
                  <a:schemeClr val="tx1"/>
                </a:solidFill>
                <a:latin typeface="Arial" charset="0"/>
                <a:ea typeface="宋体" pitchFamily="2" charset="-122"/>
              </a:defRPr>
            </a:lvl3pPr>
            <a:lvl4pPr>
              <a:defRPr>
                <a:solidFill>
                  <a:schemeClr val="tx1"/>
                </a:solidFill>
                <a:latin typeface="Arial" charset="0"/>
                <a:ea typeface="宋体" pitchFamily="2" charset="-122"/>
              </a:defRPr>
            </a:lvl4pPr>
            <a:lvl5pPr>
              <a:defRPr>
                <a:solidFill>
                  <a:schemeClr val="tx1"/>
                </a:solidFill>
                <a:latin typeface="Arial" charset="0"/>
                <a:ea typeface="宋体" pitchFamily="2" charset="-122"/>
              </a:defRPr>
            </a:lvl5pPr>
            <a:lvl6pPr fontAlgn="base">
              <a:spcBef>
                <a:spcPct val="0"/>
              </a:spcBef>
              <a:spcAft>
                <a:spcPct val="0"/>
              </a:spcAft>
              <a:defRPr>
                <a:solidFill>
                  <a:schemeClr val="tx1"/>
                </a:solidFill>
                <a:latin typeface="Arial" charset="0"/>
                <a:ea typeface="宋体" pitchFamily="2" charset="-122"/>
              </a:defRPr>
            </a:lvl6pPr>
            <a:lvl7pPr fontAlgn="base">
              <a:spcBef>
                <a:spcPct val="0"/>
              </a:spcBef>
              <a:spcAft>
                <a:spcPct val="0"/>
              </a:spcAft>
              <a:defRPr>
                <a:solidFill>
                  <a:schemeClr val="tx1"/>
                </a:solidFill>
                <a:latin typeface="Arial" charset="0"/>
                <a:ea typeface="宋体" pitchFamily="2" charset="-122"/>
              </a:defRPr>
            </a:lvl7pPr>
            <a:lvl8pPr fontAlgn="base">
              <a:spcBef>
                <a:spcPct val="0"/>
              </a:spcBef>
              <a:spcAft>
                <a:spcPct val="0"/>
              </a:spcAft>
              <a:defRPr>
                <a:solidFill>
                  <a:schemeClr val="tx1"/>
                </a:solidFill>
                <a:latin typeface="Arial" charset="0"/>
                <a:ea typeface="宋体" pitchFamily="2" charset="-122"/>
              </a:defRPr>
            </a:lvl8pPr>
            <a:lvl9pPr fontAlgn="base">
              <a:spcBef>
                <a:spcPct val="0"/>
              </a:spcBef>
              <a:spcAft>
                <a:spcPct val="0"/>
              </a:spcAft>
              <a:defRPr>
                <a:solidFill>
                  <a:schemeClr val="tx1"/>
                </a:solidFill>
                <a:latin typeface="Arial" charset="0"/>
                <a:ea typeface="宋体" pitchFamily="2" charset="-122"/>
              </a:defRPr>
            </a:lvl9pPr>
          </a:lstStyle>
          <a:p>
            <a:pPr indent="11113" algn="ctr">
              <a:spcBef>
                <a:spcPct val="50000"/>
              </a:spcBef>
              <a:buClr>
                <a:schemeClr val="hlink"/>
              </a:buClr>
            </a:pPr>
            <a:r>
              <a:rPr lang="zh-CN" altLang="en-US" sz="2800" b="1" dirty="0">
                <a:solidFill>
                  <a:schemeClr val="tx2"/>
                </a:solidFill>
                <a:effectLst>
                  <a:outerShdw blurRad="38100" dist="38100" dir="2700000" algn="tl">
                    <a:srgbClr val="FFFFFF"/>
                  </a:outerShdw>
                </a:effectLst>
                <a:ea typeface="楷体_GB2312" pitchFamily="49" charset="-122"/>
              </a:rPr>
              <a:t>制定当前的</a:t>
            </a:r>
            <a:br>
              <a:rPr lang="zh-CN" altLang="en-US" sz="2800" b="1" dirty="0">
                <a:solidFill>
                  <a:schemeClr val="tx2"/>
                </a:solidFill>
                <a:effectLst>
                  <a:outerShdw blurRad="38100" dist="38100" dir="2700000" algn="tl">
                    <a:srgbClr val="FFFFFF"/>
                  </a:outerShdw>
                </a:effectLst>
                <a:ea typeface="楷体_GB2312" pitchFamily="49" charset="-122"/>
              </a:rPr>
            </a:br>
            <a:r>
              <a:rPr lang="zh-CN" altLang="en-US" sz="2800" b="1" dirty="0">
                <a:solidFill>
                  <a:schemeClr val="tx2"/>
                </a:solidFill>
                <a:effectLst>
                  <a:outerShdw blurRad="38100" dist="38100" dir="2700000" algn="tl">
                    <a:srgbClr val="FFFFFF"/>
                  </a:outerShdw>
                </a:effectLst>
                <a:ea typeface="楷体_GB2312" pitchFamily="49" charset="-122"/>
              </a:rPr>
              <a:t>具体实施计划</a:t>
            </a:r>
          </a:p>
        </p:txBody>
      </p:sp>
      <p:sp>
        <p:nvSpPr>
          <p:cNvPr id="9" name="AutoShape 10">
            <a:extLst>
              <a:ext uri="{FF2B5EF4-FFF2-40B4-BE49-F238E27FC236}">
                <a16:creationId xmlns:a16="http://schemas.microsoft.com/office/drawing/2014/main" id="{29A0F472-E7A3-4811-9742-D96C2157CF3E}"/>
              </a:ext>
            </a:extLst>
          </p:cNvPr>
          <p:cNvSpPr>
            <a:spLocks noChangeArrowheads="1"/>
          </p:cNvSpPr>
          <p:nvPr/>
        </p:nvSpPr>
        <p:spPr bwMode="auto">
          <a:xfrm>
            <a:off x="609600" y="4343400"/>
            <a:ext cx="2590800" cy="838200"/>
          </a:xfrm>
          <a:prstGeom prst="roundRect">
            <a:avLst>
              <a:gd name="adj" fmla="val 16667"/>
            </a:avLst>
          </a:prstGeom>
          <a:ln>
            <a:headEnd/>
            <a:tailEnd/>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accent1"/>
          </a:lnRef>
          <a:fillRef idx="2">
            <a:schemeClr val="accent1"/>
          </a:fillRef>
          <a:effectRef idx="1">
            <a:schemeClr val="accent1"/>
          </a:effectRef>
          <a:fontRef idx="minor">
            <a:schemeClr val="dk1"/>
          </a:fontRef>
        </p:style>
        <p:txBody>
          <a:bodyPr wrap="none" anchor="ctr"/>
          <a:lstStyle/>
          <a:p>
            <a:pPr indent="11113" algn="ctr">
              <a:spcBef>
                <a:spcPct val="50000"/>
              </a:spcBef>
              <a:buClr>
                <a:schemeClr val="hlink"/>
              </a:buClr>
            </a:pPr>
            <a:r>
              <a:rPr lang="zh-CN" altLang="en-US" sz="2800" b="1" dirty="0">
                <a:solidFill>
                  <a:schemeClr val="tx2"/>
                </a:solidFill>
                <a:effectLst>
                  <a:outerShdw blurRad="38100" dist="38100" dir="2700000" algn="tl">
                    <a:srgbClr val="FFFFFF"/>
                  </a:outerShdw>
                </a:effectLst>
                <a:ea typeface="楷体_GB2312" pitchFamily="49" charset="-122"/>
              </a:rPr>
              <a:t>按优先顺序制定</a:t>
            </a:r>
            <a:br>
              <a:rPr lang="zh-CN" altLang="en-US" sz="2800" b="1" dirty="0">
                <a:solidFill>
                  <a:schemeClr val="tx2"/>
                </a:solidFill>
                <a:effectLst>
                  <a:outerShdw blurRad="38100" dist="38100" dir="2700000" algn="tl">
                    <a:srgbClr val="FFFFFF"/>
                  </a:outerShdw>
                </a:effectLst>
                <a:ea typeface="楷体_GB2312" pitchFamily="49" charset="-122"/>
              </a:rPr>
            </a:br>
            <a:r>
              <a:rPr lang="zh-CN" altLang="en-US" sz="2800" b="1" dirty="0">
                <a:solidFill>
                  <a:schemeClr val="tx2"/>
                </a:solidFill>
                <a:effectLst>
                  <a:outerShdw blurRad="38100" dist="38100" dir="2700000" algn="tl">
                    <a:srgbClr val="FFFFFF"/>
                  </a:outerShdw>
                </a:effectLst>
                <a:ea typeface="楷体_GB2312" pitchFamily="49" charset="-122"/>
              </a:rPr>
              <a:t>总的行动计划</a:t>
            </a:r>
          </a:p>
        </p:txBody>
      </p:sp>
      <p:sp>
        <p:nvSpPr>
          <p:cNvPr id="10" name="AutoShape 16">
            <a:extLst>
              <a:ext uri="{FF2B5EF4-FFF2-40B4-BE49-F238E27FC236}">
                <a16:creationId xmlns:a16="http://schemas.microsoft.com/office/drawing/2014/main" id="{B90847EE-C306-440C-9D55-CFEAA0857A0D}"/>
              </a:ext>
            </a:extLst>
          </p:cNvPr>
          <p:cNvSpPr>
            <a:spLocks noChangeArrowheads="1"/>
          </p:cNvSpPr>
          <p:nvPr/>
        </p:nvSpPr>
        <p:spPr bwMode="auto">
          <a:xfrm rot="8863791">
            <a:off x="1752600" y="1752600"/>
            <a:ext cx="1524000" cy="485775"/>
          </a:xfrm>
          <a:custGeom>
            <a:avLst/>
            <a:gdLst>
              <a:gd name="T0" fmla="*/ 2147483647 w 21600"/>
              <a:gd name="T1" fmla="*/ 0 h 21600"/>
              <a:gd name="T2" fmla="*/ 0 w 21600"/>
              <a:gd name="T3" fmla="*/ 2147483647 h 21600"/>
              <a:gd name="T4" fmla="*/ 2147483647 w 21600"/>
              <a:gd name="T5" fmla="*/ 2147483647 h 21600"/>
              <a:gd name="T6" fmla="*/ 2147483647 w 21600"/>
              <a:gd name="T7" fmla="*/ 2147483647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chemeClr val="accent1"/>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 name="AutoShape 17">
            <a:extLst>
              <a:ext uri="{FF2B5EF4-FFF2-40B4-BE49-F238E27FC236}">
                <a16:creationId xmlns:a16="http://schemas.microsoft.com/office/drawing/2014/main" id="{6ED17E48-D65F-44D6-9963-7FD5BF558FBD}"/>
              </a:ext>
            </a:extLst>
          </p:cNvPr>
          <p:cNvSpPr>
            <a:spLocks noChangeArrowheads="1"/>
          </p:cNvSpPr>
          <p:nvPr/>
        </p:nvSpPr>
        <p:spPr bwMode="auto">
          <a:xfrm rot="5400000">
            <a:off x="1464469" y="3612356"/>
            <a:ext cx="852488" cy="485775"/>
          </a:xfrm>
          <a:custGeom>
            <a:avLst/>
            <a:gdLst>
              <a:gd name="T0" fmla="*/ 2147483647 w 21600"/>
              <a:gd name="T1" fmla="*/ 0 h 21600"/>
              <a:gd name="T2" fmla="*/ 0 w 21600"/>
              <a:gd name="T3" fmla="*/ 2147483647 h 21600"/>
              <a:gd name="T4" fmla="*/ 2147483647 w 21600"/>
              <a:gd name="T5" fmla="*/ 2147483647 h 21600"/>
              <a:gd name="T6" fmla="*/ 2147483647 w 21600"/>
              <a:gd name="T7" fmla="*/ 2147483647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chemeClr val="accent1"/>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AutoShape 18">
            <a:extLst>
              <a:ext uri="{FF2B5EF4-FFF2-40B4-BE49-F238E27FC236}">
                <a16:creationId xmlns:a16="http://schemas.microsoft.com/office/drawing/2014/main" id="{5E0BEF95-17D4-44DF-9C6A-B84708B2A2EE}"/>
              </a:ext>
            </a:extLst>
          </p:cNvPr>
          <p:cNvSpPr>
            <a:spLocks noChangeArrowheads="1"/>
          </p:cNvSpPr>
          <p:nvPr/>
        </p:nvSpPr>
        <p:spPr bwMode="auto">
          <a:xfrm rot="1521065">
            <a:off x="1981200" y="5381625"/>
            <a:ext cx="1371600" cy="485775"/>
          </a:xfrm>
          <a:custGeom>
            <a:avLst/>
            <a:gdLst>
              <a:gd name="T0" fmla="*/ 2147483647 w 21600"/>
              <a:gd name="T1" fmla="*/ 0 h 21600"/>
              <a:gd name="T2" fmla="*/ 0 w 21600"/>
              <a:gd name="T3" fmla="*/ 2147483647 h 21600"/>
              <a:gd name="T4" fmla="*/ 2147483647 w 21600"/>
              <a:gd name="T5" fmla="*/ 2147483647 h 21600"/>
              <a:gd name="T6" fmla="*/ 2147483647 w 21600"/>
              <a:gd name="T7" fmla="*/ 2147483647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chemeClr val="accent1"/>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AutoShape 19">
            <a:extLst>
              <a:ext uri="{FF2B5EF4-FFF2-40B4-BE49-F238E27FC236}">
                <a16:creationId xmlns:a16="http://schemas.microsoft.com/office/drawing/2014/main" id="{FF7D8DCD-8F86-4DA5-A001-D20169F20FFA}"/>
              </a:ext>
            </a:extLst>
          </p:cNvPr>
          <p:cNvSpPr>
            <a:spLocks noChangeArrowheads="1"/>
          </p:cNvSpPr>
          <p:nvPr/>
        </p:nvSpPr>
        <p:spPr bwMode="auto">
          <a:xfrm rot="-2087531">
            <a:off x="5867400" y="5305425"/>
            <a:ext cx="1371600" cy="485775"/>
          </a:xfrm>
          <a:custGeom>
            <a:avLst/>
            <a:gdLst>
              <a:gd name="T0" fmla="*/ 2147483647 w 21600"/>
              <a:gd name="T1" fmla="*/ 0 h 21600"/>
              <a:gd name="T2" fmla="*/ 0 w 21600"/>
              <a:gd name="T3" fmla="*/ 2147483647 h 21600"/>
              <a:gd name="T4" fmla="*/ 2147483647 w 21600"/>
              <a:gd name="T5" fmla="*/ 2147483647 h 21600"/>
              <a:gd name="T6" fmla="*/ 2147483647 w 21600"/>
              <a:gd name="T7" fmla="*/ 2147483647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chemeClr val="accent1"/>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AutoShape 20">
            <a:extLst>
              <a:ext uri="{FF2B5EF4-FFF2-40B4-BE49-F238E27FC236}">
                <a16:creationId xmlns:a16="http://schemas.microsoft.com/office/drawing/2014/main" id="{F572201B-9411-4135-933D-D3FBE7795D64}"/>
              </a:ext>
            </a:extLst>
          </p:cNvPr>
          <p:cNvSpPr>
            <a:spLocks noChangeArrowheads="1"/>
          </p:cNvSpPr>
          <p:nvPr/>
        </p:nvSpPr>
        <p:spPr bwMode="auto">
          <a:xfrm rot="-5400000">
            <a:off x="6881813" y="3452812"/>
            <a:ext cx="990600" cy="485775"/>
          </a:xfrm>
          <a:custGeom>
            <a:avLst/>
            <a:gdLst>
              <a:gd name="T0" fmla="*/ 2147483647 w 21600"/>
              <a:gd name="T1" fmla="*/ 0 h 21600"/>
              <a:gd name="T2" fmla="*/ 0 w 21600"/>
              <a:gd name="T3" fmla="*/ 2147483647 h 21600"/>
              <a:gd name="T4" fmla="*/ 2147483647 w 21600"/>
              <a:gd name="T5" fmla="*/ 2147483647 h 21600"/>
              <a:gd name="T6" fmla="*/ 2147483647 w 21600"/>
              <a:gd name="T7" fmla="*/ 2147483647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chemeClr val="accent1"/>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 name="AutoShape 21">
            <a:extLst>
              <a:ext uri="{FF2B5EF4-FFF2-40B4-BE49-F238E27FC236}">
                <a16:creationId xmlns:a16="http://schemas.microsoft.com/office/drawing/2014/main" id="{89C4143E-908E-45F7-9D70-21D5F3B7BACB}"/>
              </a:ext>
            </a:extLst>
          </p:cNvPr>
          <p:cNvSpPr>
            <a:spLocks noChangeArrowheads="1"/>
          </p:cNvSpPr>
          <p:nvPr/>
        </p:nvSpPr>
        <p:spPr bwMode="auto">
          <a:xfrm rot="-9138152">
            <a:off x="5867400" y="1600200"/>
            <a:ext cx="1524000" cy="485775"/>
          </a:xfrm>
          <a:custGeom>
            <a:avLst/>
            <a:gdLst>
              <a:gd name="T0" fmla="*/ 2147483647 w 21600"/>
              <a:gd name="T1" fmla="*/ 0 h 21600"/>
              <a:gd name="T2" fmla="*/ 0 w 21600"/>
              <a:gd name="T3" fmla="*/ 2147483647 h 21600"/>
              <a:gd name="T4" fmla="*/ 2147483647 w 21600"/>
              <a:gd name="T5" fmla="*/ 2147483647 h 21600"/>
              <a:gd name="T6" fmla="*/ 2147483647 w 21600"/>
              <a:gd name="T7" fmla="*/ 2147483647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chemeClr val="accent1"/>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 name="Rectangle 22">
            <a:extLst>
              <a:ext uri="{FF2B5EF4-FFF2-40B4-BE49-F238E27FC236}">
                <a16:creationId xmlns:a16="http://schemas.microsoft.com/office/drawing/2014/main" id="{701A2E42-E208-4A27-AE7E-0740A4798C79}"/>
              </a:ext>
            </a:extLst>
          </p:cNvPr>
          <p:cNvSpPr>
            <a:spLocks noChangeArrowheads="1"/>
          </p:cNvSpPr>
          <p:nvPr/>
        </p:nvSpPr>
        <p:spPr bwMode="auto">
          <a:xfrm>
            <a:off x="6361113" y="1219200"/>
            <a:ext cx="17160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defRPr>
                <a:solidFill>
                  <a:schemeClr val="tx1"/>
                </a:solidFill>
                <a:latin typeface="Arial" charset="0"/>
                <a:ea typeface="宋体" pitchFamily="2" charset="-122"/>
              </a:defRPr>
            </a:lvl1pPr>
            <a:lvl2pPr>
              <a:defRPr>
                <a:solidFill>
                  <a:schemeClr val="tx1"/>
                </a:solidFill>
                <a:latin typeface="Arial" charset="0"/>
                <a:ea typeface="宋体" pitchFamily="2" charset="-122"/>
              </a:defRPr>
            </a:lvl2pPr>
            <a:lvl3pPr>
              <a:defRPr>
                <a:solidFill>
                  <a:schemeClr val="tx1"/>
                </a:solidFill>
                <a:latin typeface="Arial" charset="0"/>
                <a:ea typeface="宋体" pitchFamily="2" charset="-122"/>
              </a:defRPr>
            </a:lvl3pPr>
            <a:lvl4pPr>
              <a:defRPr>
                <a:solidFill>
                  <a:schemeClr val="tx1"/>
                </a:solidFill>
                <a:latin typeface="Arial" charset="0"/>
                <a:ea typeface="宋体" pitchFamily="2" charset="-122"/>
              </a:defRPr>
            </a:lvl4pPr>
            <a:lvl5pPr>
              <a:defRPr>
                <a:solidFill>
                  <a:schemeClr val="tx1"/>
                </a:solidFill>
                <a:latin typeface="Arial" charset="0"/>
                <a:ea typeface="宋体" pitchFamily="2" charset="-122"/>
              </a:defRPr>
            </a:lvl5pPr>
            <a:lvl6pPr fontAlgn="base">
              <a:spcBef>
                <a:spcPct val="0"/>
              </a:spcBef>
              <a:spcAft>
                <a:spcPct val="0"/>
              </a:spcAft>
              <a:defRPr>
                <a:solidFill>
                  <a:schemeClr val="tx1"/>
                </a:solidFill>
                <a:latin typeface="Arial" charset="0"/>
                <a:ea typeface="宋体" pitchFamily="2" charset="-122"/>
              </a:defRPr>
            </a:lvl6pPr>
            <a:lvl7pPr fontAlgn="base">
              <a:spcBef>
                <a:spcPct val="0"/>
              </a:spcBef>
              <a:spcAft>
                <a:spcPct val="0"/>
              </a:spcAft>
              <a:defRPr>
                <a:solidFill>
                  <a:schemeClr val="tx1"/>
                </a:solidFill>
                <a:latin typeface="Arial" charset="0"/>
                <a:ea typeface="宋体" pitchFamily="2" charset="-122"/>
              </a:defRPr>
            </a:lvl7pPr>
            <a:lvl8pPr fontAlgn="base">
              <a:spcBef>
                <a:spcPct val="0"/>
              </a:spcBef>
              <a:spcAft>
                <a:spcPct val="0"/>
              </a:spcAft>
              <a:defRPr>
                <a:solidFill>
                  <a:schemeClr val="tx1"/>
                </a:solidFill>
                <a:latin typeface="Arial" charset="0"/>
                <a:ea typeface="宋体" pitchFamily="2" charset="-122"/>
              </a:defRPr>
            </a:lvl8pPr>
            <a:lvl9pPr fontAlgn="base">
              <a:spcBef>
                <a:spcPct val="0"/>
              </a:spcBef>
              <a:spcAft>
                <a:spcPct val="0"/>
              </a:spcAft>
              <a:defRPr>
                <a:solidFill>
                  <a:schemeClr val="tx1"/>
                </a:solidFill>
                <a:latin typeface="Arial" charset="0"/>
                <a:ea typeface="宋体" pitchFamily="2" charset="-122"/>
              </a:defRPr>
            </a:lvl9pPr>
          </a:lstStyle>
          <a:p>
            <a:pPr>
              <a:spcBef>
                <a:spcPct val="50000"/>
              </a:spcBef>
              <a:buClr>
                <a:schemeClr val="hlink"/>
              </a:buClr>
              <a:buFont typeface="Wingdings" pitchFamily="2" charset="2"/>
              <a:buNone/>
              <a:defRPr/>
            </a:pPr>
            <a:r>
              <a:rPr lang="zh-CN" altLang="en-US" sz="2400" b="1">
                <a:solidFill>
                  <a:schemeClr val="tx2"/>
                </a:solidFill>
                <a:effectLst>
                  <a:outerShdw blurRad="38100" dist="38100" dir="2700000" algn="tl">
                    <a:srgbClr val="C0C0C0"/>
                  </a:outerShdw>
                </a:effectLst>
                <a:ea typeface="黑体" pitchFamily="2" charset="-122"/>
              </a:rPr>
              <a:t>下一轮改进</a:t>
            </a:r>
          </a:p>
        </p:txBody>
      </p:sp>
      <p:sp>
        <p:nvSpPr>
          <p:cNvPr id="17" name="AutoShape 23">
            <a:extLst>
              <a:ext uri="{FF2B5EF4-FFF2-40B4-BE49-F238E27FC236}">
                <a16:creationId xmlns:a16="http://schemas.microsoft.com/office/drawing/2014/main" id="{F749FB98-CD74-41F0-B329-838D69C08ED6}"/>
              </a:ext>
            </a:extLst>
          </p:cNvPr>
          <p:cNvSpPr>
            <a:spLocks noChangeArrowheads="1"/>
          </p:cNvSpPr>
          <p:nvPr/>
        </p:nvSpPr>
        <p:spPr bwMode="auto">
          <a:xfrm>
            <a:off x="3352800" y="3276600"/>
            <a:ext cx="1143000" cy="990600"/>
          </a:xfrm>
          <a:prstGeom prst="curvedRightArrow">
            <a:avLst>
              <a:gd name="adj1" fmla="val 20000"/>
              <a:gd name="adj2" fmla="val 40000"/>
              <a:gd name="adj3" fmla="val 38462"/>
            </a:avLst>
          </a:prstGeom>
          <a:solidFill>
            <a:schemeClr val="tx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18" name="AutoShape 25">
            <a:extLst>
              <a:ext uri="{FF2B5EF4-FFF2-40B4-BE49-F238E27FC236}">
                <a16:creationId xmlns:a16="http://schemas.microsoft.com/office/drawing/2014/main" id="{7BBE1618-A776-406B-B49E-957D7A2E5E0C}"/>
              </a:ext>
            </a:extLst>
          </p:cNvPr>
          <p:cNvSpPr>
            <a:spLocks noChangeArrowheads="1"/>
          </p:cNvSpPr>
          <p:nvPr/>
        </p:nvSpPr>
        <p:spPr bwMode="auto">
          <a:xfrm rot="10667420">
            <a:off x="4572000" y="3200400"/>
            <a:ext cx="1143000" cy="990600"/>
          </a:xfrm>
          <a:prstGeom prst="curvedRightArrow">
            <a:avLst>
              <a:gd name="adj1" fmla="val 20000"/>
              <a:gd name="adj2" fmla="val 40000"/>
              <a:gd name="adj3" fmla="val 38462"/>
            </a:avLst>
          </a:prstGeom>
          <a:solidFill>
            <a:schemeClr val="tx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Tree>
    <p:extLst>
      <p:ext uri="{BB962C8B-B14F-4D97-AF65-F5344CB8AC3E}">
        <p14:creationId xmlns:p14="http://schemas.microsoft.com/office/powerpoint/2010/main" val="36370625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dissolve">
                                      <p:cBhvr>
                                        <p:cTn id="12" dur="500"/>
                                        <p:tgtEl>
                                          <p:spTgt spid="10"/>
                                        </p:tgtEl>
                                      </p:cBhvr>
                                    </p:animEffect>
                                  </p:childTnLst>
                                </p:cTn>
                              </p:par>
                            </p:childTnLst>
                          </p:cTn>
                        </p:par>
                        <p:par>
                          <p:cTn id="13" fill="hold">
                            <p:stCondLst>
                              <p:cond delay="500"/>
                            </p:stCondLst>
                            <p:childTnLst>
                              <p:par>
                                <p:cTn id="14" presetID="9" presetClass="entr" presetSubtype="0" fill="hold" grpId="0" nodeType="after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dissolve">
                                      <p:cBhvr>
                                        <p:cTn id="16" dur="5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dissolve">
                                      <p:cBhvr>
                                        <p:cTn id="21" dur="500"/>
                                        <p:tgtEl>
                                          <p:spTgt spid="11"/>
                                        </p:tgtEl>
                                      </p:cBhvr>
                                    </p:animEffect>
                                  </p:childTnLst>
                                </p:cTn>
                              </p:par>
                            </p:childTnLst>
                          </p:cTn>
                        </p:par>
                        <p:par>
                          <p:cTn id="22" fill="hold">
                            <p:stCondLst>
                              <p:cond delay="500"/>
                            </p:stCondLst>
                            <p:childTnLst>
                              <p:par>
                                <p:cTn id="23" presetID="9" presetClass="entr" presetSubtype="0" fill="hold" grpId="0" nodeType="after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dissolve">
                                      <p:cBhvr>
                                        <p:cTn id="25" dur="500"/>
                                        <p:tgtEl>
                                          <p:spTgt spid="9"/>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grpId="0" nodeType="click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dissolve">
                                      <p:cBhvr>
                                        <p:cTn id="30" dur="500"/>
                                        <p:tgtEl>
                                          <p:spTgt spid="12"/>
                                        </p:tgtEl>
                                      </p:cBhvr>
                                    </p:animEffect>
                                  </p:childTnLst>
                                </p:cTn>
                              </p:par>
                            </p:childTnLst>
                          </p:cTn>
                        </p:par>
                        <p:par>
                          <p:cTn id="31" fill="hold">
                            <p:stCondLst>
                              <p:cond delay="500"/>
                            </p:stCondLst>
                            <p:childTnLst>
                              <p:par>
                                <p:cTn id="32" presetID="9" presetClass="entr" presetSubtype="0" fill="hold" grpId="0" nodeType="after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dissolve">
                                      <p:cBhvr>
                                        <p:cTn id="34" dur="500"/>
                                        <p:tgtEl>
                                          <p:spTgt spid="8"/>
                                        </p:tgtEl>
                                      </p:cBhvr>
                                    </p:animEffect>
                                  </p:childTnLst>
                                </p:cTn>
                              </p:par>
                            </p:childTnLst>
                          </p:cTn>
                        </p:par>
                      </p:childTnLst>
                    </p:cTn>
                  </p:par>
                  <p:par>
                    <p:cTn id="35" fill="hold">
                      <p:stCondLst>
                        <p:cond delay="indefinite"/>
                      </p:stCondLst>
                      <p:childTnLst>
                        <p:par>
                          <p:cTn id="36" fill="hold">
                            <p:stCondLst>
                              <p:cond delay="0"/>
                            </p:stCondLst>
                            <p:childTnLst>
                              <p:par>
                                <p:cTn id="37" presetID="9" presetClass="entr" presetSubtype="0" fill="hold" grpId="0" nodeType="click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dissolve">
                                      <p:cBhvr>
                                        <p:cTn id="39" dur="500"/>
                                        <p:tgtEl>
                                          <p:spTgt spid="13"/>
                                        </p:tgtEl>
                                      </p:cBhvr>
                                    </p:animEffect>
                                  </p:childTnLst>
                                </p:cTn>
                              </p:par>
                            </p:childTnLst>
                          </p:cTn>
                        </p:par>
                        <p:par>
                          <p:cTn id="40" fill="hold">
                            <p:stCondLst>
                              <p:cond delay="500"/>
                            </p:stCondLst>
                            <p:childTnLst>
                              <p:par>
                                <p:cTn id="41" presetID="9" presetClass="entr" presetSubtype="0" fill="hold" grpId="0" nodeType="afterEffect">
                                  <p:stCondLst>
                                    <p:cond delay="0"/>
                                  </p:stCondLst>
                                  <p:childTnLst>
                                    <p:set>
                                      <p:cBhvr>
                                        <p:cTn id="42" dur="1" fill="hold">
                                          <p:stCondLst>
                                            <p:cond delay="0"/>
                                          </p:stCondLst>
                                        </p:cTn>
                                        <p:tgtEl>
                                          <p:spTgt spid="7"/>
                                        </p:tgtEl>
                                        <p:attrNameLst>
                                          <p:attrName>style.visibility</p:attrName>
                                        </p:attrNameLst>
                                      </p:cBhvr>
                                      <p:to>
                                        <p:strVal val="visible"/>
                                      </p:to>
                                    </p:set>
                                    <p:animEffect transition="in" filter="dissolve">
                                      <p:cBhvr>
                                        <p:cTn id="43" dur="500"/>
                                        <p:tgtEl>
                                          <p:spTgt spid="7"/>
                                        </p:tgtEl>
                                      </p:cBhvr>
                                    </p:animEffect>
                                  </p:childTnLst>
                                </p:cTn>
                              </p:par>
                            </p:childTnLst>
                          </p:cTn>
                        </p:par>
                      </p:childTnLst>
                    </p:cTn>
                  </p:par>
                  <p:par>
                    <p:cTn id="44" fill="hold">
                      <p:stCondLst>
                        <p:cond delay="indefinite"/>
                      </p:stCondLst>
                      <p:childTnLst>
                        <p:par>
                          <p:cTn id="45" fill="hold">
                            <p:stCondLst>
                              <p:cond delay="0"/>
                            </p:stCondLst>
                            <p:childTnLst>
                              <p:par>
                                <p:cTn id="46" presetID="9" presetClass="entr" presetSubtype="0" fill="hold" grpId="0" nodeType="clickEffect">
                                  <p:stCondLst>
                                    <p:cond delay="0"/>
                                  </p:stCondLst>
                                  <p:childTnLst>
                                    <p:set>
                                      <p:cBhvr>
                                        <p:cTn id="47" dur="1" fill="hold">
                                          <p:stCondLst>
                                            <p:cond delay="0"/>
                                          </p:stCondLst>
                                        </p:cTn>
                                        <p:tgtEl>
                                          <p:spTgt spid="14"/>
                                        </p:tgtEl>
                                        <p:attrNameLst>
                                          <p:attrName>style.visibility</p:attrName>
                                        </p:attrNameLst>
                                      </p:cBhvr>
                                      <p:to>
                                        <p:strVal val="visible"/>
                                      </p:to>
                                    </p:set>
                                    <p:animEffect transition="in" filter="dissolve">
                                      <p:cBhvr>
                                        <p:cTn id="48" dur="500"/>
                                        <p:tgtEl>
                                          <p:spTgt spid="14"/>
                                        </p:tgtEl>
                                      </p:cBhvr>
                                    </p:animEffect>
                                  </p:childTnLst>
                                </p:cTn>
                              </p:par>
                            </p:childTnLst>
                          </p:cTn>
                        </p:par>
                        <p:par>
                          <p:cTn id="49" fill="hold">
                            <p:stCondLst>
                              <p:cond delay="500"/>
                            </p:stCondLst>
                            <p:childTnLst>
                              <p:par>
                                <p:cTn id="50" presetID="9" presetClass="entr" presetSubtype="0" fill="hold" grpId="0" nodeType="afterEffect">
                                  <p:stCondLst>
                                    <p:cond delay="0"/>
                                  </p:stCondLst>
                                  <p:childTnLst>
                                    <p:set>
                                      <p:cBhvr>
                                        <p:cTn id="51" dur="1" fill="hold">
                                          <p:stCondLst>
                                            <p:cond delay="0"/>
                                          </p:stCondLst>
                                        </p:cTn>
                                        <p:tgtEl>
                                          <p:spTgt spid="6"/>
                                        </p:tgtEl>
                                        <p:attrNameLst>
                                          <p:attrName>style.visibility</p:attrName>
                                        </p:attrNameLst>
                                      </p:cBhvr>
                                      <p:to>
                                        <p:strVal val="visible"/>
                                      </p:to>
                                    </p:set>
                                    <p:animEffect transition="in" filter="dissolve">
                                      <p:cBhvr>
                                        <p:cTn id="52" dur="500"/>
                                        <p:tgtEl>
                                          <p:spTgt spid="6"/>
                                        </p:tgtEl>
                                      </p:cBhvr>
                                    </p:animEffect>
                                  </p:childTnLst>
                                </p:cTn>
                              </p:par>
                            </p:childTnLst>
                          </p:cTn>
                        </p:par>
                      </p:childTnLst>
                    </p:cTn>
                  </p:par>
                  <p:par>
                    <p:cTn id="53" fill="hold">
                      <p:stCondLst>
                        <p:cond delay="indefinite"/>
                      </p:stCondLst>
                      <p:childTnLst>
                        <p:par>
                          <p:cTn id="54" fill="hold">
                            <p:stCondLst>
                              <p:cond delay="0"/>
                            </p:stCondLst>
                            <p:childTnLst>
                              <p:par>
                                <p:cTn id="55" presetID="9" presetClass="entr" presetSubtype="0" fill="hold" grpId="0" nodeType="clickEffect">
                                  <p:stCondLst>
                                    <p:cond delay="0"/>
                                  </p:stCondLst>
                                  <p:childTnLst>
                                    <p:set>
                                      <p:cBhvr>
                                        <p:cTn id="56" dur="1" fill="hold">
                                          <p:stCondLst>
                                            <p:cond delay="0"/>
                                          </p:stCondLst>
                                        </p:cTn>
                                        <p:tgtEl>
                                          <p:spTgt spid="15"/>
                                        </p:tgtEl>
                                        <p:attrNameLst>
                                          <p:attrName>style.visibility</p:attrName>
                                        </p:attrNameLst>
                                      </p:cBhvr>
                                      <p:to>
                                        <p:strVal val="visible"/>
                                      </p:to>
                                    </p:set>
                                    <p:animEffect transition="in" filter="dissolve">
                                      <p:cBhvr>
                                        <p:cTn id="57" dur="500"/>
                                        <p:tgtEl>
                                          <p:spTgt spid="15"/>
                                        </p:tgtEl>
                                      </p:cBhvr>
                                    </p:animEffect>
                                  </p:childTnLst>
                                </p:cTn>
                              </p:par>
                            </p:childTnLst>
                          </p:cTn>
                        </p:par>
                        <p:par>
                          <p:cTn id="58" fill="hold">
                            <p:stCondLst>
                              <p:cond delay="500"/>
                            </p:stCondLst>
                            <p:childTnLst>
                              <p:par>
                                <p:cTn id="59" presetID="9" presetClass="entr" presetSubtype="0" fill="hold" grpId="0" nodeType="afterEffect">
                                  <p:stCondLst>
                                    <p:cond delay="0"/>
                                  </p:stCondLst>
                                  <p:childTnLst>
                                    <p:set>
                                      <p:cBhvr>
                                        <p:cTn id="60" dur="1" fill="hold">
                                          <p:stCondLst>
                                            <p:cond delay="0"/>
                                          </p:stCondLst>
                                        </p:cTn>
                                        <p:tgtEl>
                                          <p:spTgt spid="16"/>
                                        </p:tgtEl>
                                        <p:attrNameLst>
                                          <p:attrName>style.visibility</p:attrName>
                                        </p:attrNameLst>
                                      </p:cBhvr>
                                      <p:to>
                                        <p:strVal val="visible"/>
                                      </p:to>
                                    </p:set>
                                    <p:animEffect transition="in" filter="dissolve">
                                      <p:cBhvr>
                                        <p:cTn id="61" dur="500"/>
                                        <p:tgtEl>
                                          <p:spTgt spid="16"/>
                                        </p:tgtEl>
                                      </p:cBhvr>
                                    </p:animEffect>
                                  </p:childTnLst>
                                </p:cTn>
                              </p:par>
                            </p:childTnLst>
                          </p:cTn>
                        </p:par>
                      </p:childTnLst>
                    </p:cTn>
                  </p:par>
                  <p:par>
                    <p:cTn id="62" fill="hold">
                      <p:stCondLst>
                        <p:cond delay="indefinite"/>
                      </p:stCondLst>
                      <p:childTnLst>
                        <p:par>
                          <p:cTn id="63" fill="hold">
                            <p:stCondLst>
                              <p:cond delay="0"/>
                            </p:stCondLst>
                            <p:childTnLst>
                              <p:par>
                                <p:cTn id="64" presetID="9" presetClass="entr" presetSubtype="0" fill="hold" grpId="0" nodeType="clickEffect">
                                  <p:stCondLst>
                                    <p:cond delay="0"/>
                                  </p:stCondLst>
                                  <p:childTnLst>
                                    <p:set>
                                      <p:cBhvr>
                                        <p:cTn id="65" dur="1" fill="hold">
                                          <p:stCondLst>
                                            <p:cond delay="0"/>
                                          </p:stCondLst>
                                        </p:cTn>
                                        <p:tgtEl>
                                          <p:spTgt spid="17"/>
                                        </p:tgtEl>
                                        <p:attrNameLst>
                                          <p:attrName>style.visibility</p:attrName>
                                        </p:attrNameLst>
                                      </p:cBhvr>
                                      <p:to>
                                        <p:strVal val="visible"/>
                                      </p:to>
                                    </p:set>
                                    <p:animEffect transition="in" filter="dissolve">
                                      <p:cBhvr>
                                        <p:cTn id="66" dur="500"/>
                                        <p:tgtEl>
                                          <p:spTgt spid="17"/>
                                        </p:tgtEl>
                                      </p:cBhvr>
                                    </p:animEffect>
                                  </p:childTnLst>
                                </p:cTn>
                              </p:par>
                              <p:par>
                                <p:cTn id="67" presetID="9" presetClass="entr" presetSubtype="0" fill="hold" grpId="0" nodeType="withEffect">
                                  <p:stCondLst>
                                    <p:cond delay="0"/>
                                  </p:stCondLst>
                                  <p:childTnLst>
                                    <p:set>
                                      <p:cBhvr>
                                        <p:cTn id="68" dur="1" fill="hold">
                                          <p:stCondLst>
                                            <p:cond delay="0"/>
                                          </p:stCondLst>
                                        </p:cTn>
                                        <p:tgtEl>
                                          <p:spTgt spid="18"/>
                                        </p:tgtEl>
                                        <p:attrNameLst>
                                          <p:attrName>style.visibility</p:attrName>
                                        </p:attrNameLst>
                                      </p:cBhvr>
                                      <p:to>
                                        <p:strVal val="visible"/>
                                      </p:to>
                                    </p:set>
                                    <p:animEffect transition="in" filter="dissolve">
                                      <p:cBhvr>
                                        <p:cTn id="69"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p:bldP spid="17" grpId="0" animBg="1"/>
      <p:bldP spid="18"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D6E621-9A91-43B5-9828-5285C833FC79}"/>
              </a:ext>
            </a:extLst>
          </p:cNvPr>
          <p:cNvSpPr>
            <a:spLocks noGrp="1"/>
          </p:cNvSpPr>
          <p:nvPr>
            <p:ph type="title"/>
          </p:nvPr>
        </p:nvSpPr>
        <p:spPr/>
        <p:txBody>
          <a:bodyPr/>
          <a:lstStyle/>
          <a:p>
            <a:r>
              <a:rPr lang="zh-CN" altLang="en-US" dirty="0"/>
              <a:t>过程改进的基本概念</a:t>
            </a:r>
            <a:r>
              <a:rPr lang="en-US" altLang="zh-CN" dirty="0"/>
              <a:t>——</a:t>
            </a:r>
            <a:r>
              <a:rPr lang="zh-CN" altLang="en-US" dirty="0"/>
              <a:t>元模型</a:t>
            </a:r>
          </a:p>
        </p:txBody>
      </p:sp>
      <p:sp>
        <p:nvSpPr>
          <p:cNvPr id="4" name="矩形 3">
            <a:extLst>
              <a:ext uri="{FF2B5EF4-FFF2-40B4-BE49-F238E27FC236}">
                <a16:creationId xmlns:a16="http://schemas.microsoft.com/office/drawing/2014/main" id="{B269F530-2A24-4D4E-8805-A150B14C1513}"/>
              </a:ext>
            </a:extLst>
          </p:cNvPr>
          <p:cNvSpPr/>
          <p:nvPr/>
        </p:nvSpPr>
        <p:spPr>
          <a:xfrm>
            <a:off x="1731352" y="2305549"/>
            <a:ext cx="1826141" cy="584775"/>
          </a:xfrm>
          <a:prstGeom prst="rect">
            <a:avLst/>
          </a:prstGeom>
        </p:spPr>
        <p:style>
          <a:lnRef idx="3">
            <a:schemeClr val="lt1"/>
          </a:lnRef>
          <a:fillRef idx="1">
            <a:schemeClr val="accent2"/>
          </a:fillRef>
          <a:effectRef idx="1">
            <a:schemeClr val="accent2"/>
          </a:effectRef>
          <a:fontRef idx="minor">
            <a:schemeClr val="lt1"/>
          </a:fontRef>
        </p:style>
        <p:txBody>
          <a:bodyPr wrap="none">
            <a:spAutoFit/>
          </a:bodyPr>
          <a:lstStyle/>
          <a:p>
            <a:r>
              <a:rPr lang="zh-CN" altLang="en-US" sz="3200" dirty="0">
                <a:latin typeface="微软雅黑" panose="020B0503020204020204" pitchFamily="34" charset="-122"/>
                <a:ea typeface="微软雅黑" panose="020B0503020204020204" pitchFamily="34" charset="-122"/>
              </a:rPr>
              <a:t>传统行业</a:t>
            </a:r>
          </a:p>
        </p:txBody>
      </p:sp>
      <p:sp>
        <p:nvSpPr>
          <p:cNvPr id="5" name="矩形 4">
            <a:extLst>
              <a:ext uri="{FF2B5EF4-FFF2-40B4-BE49-F238E27FC236}">
                <a16:creationId xmlns:a16="http://schemas.microsoft.com/office/drawing/2014/main" id="{1E089CC3-2694-4331-B2FA-6782972535F2}"/>
              </a:ext>
            </a:extLst>
          </p:cNvPr>
          <p:cNvSpPr/>
          <p:nvPr/>
        </p:nvSpPr>
        <p:spPr>
          <a:xfrm>
            <a:off x="1578264" y="3270421"/>
            <a:ext cx="2132315" cy="584775"/>
          </a:xfrm>
          <a:prstGeom prst="rect">
            <a:avLst/>
          </a:prstGeom>
        </p:spPr>
        <p:txBody>
          <a:bodyPr wrap="none">
            <a:spAutoFit/>
          </a:bodyPr>
          <a:lstStyle/>
          <a:p>
            <a:r>
              <a:rPr lang="en-US" altLang="zh-CN" sz="3200" dirty="0">
                <a:latin typeface="微软雅黑" panose="020B0503020204020204" pitchFamily="34" charset="-122"/>
                <a:ea typeface="微软雅黑" panose="020B0503020204020204" pitchFamily="34" charset="-122"/>
              </a:rPr>
              <a:t>PDCA</a:t>
            </a:r>
            <a:r>
              <a:rPr lang="zh-CN" altLang="en-US" sz="3200" dirty="0">
                <a:latin typeface="微软雅黑" panose="020B0503020204020204" pitchFamily="34" charset="-122"/>
                <a:ea typeface="微软雅黑" panose="020B0503020204020204" pitchFamily="34" charset="-122"/>
              </a:rPr>
              <a:t>模型</a:t>
            </a:r>
          </a:p>
        </p:txBody>
      </p:sp>
      <p:sp>
        <p:nvSpPr>
          <p:cNvPr id="7" name="矩形 6">
            <a:extLst>
              <a:ext uri="{FF2B5EF4-FFF2-40B4-BE49-F238E27FC236}">
                <a16:creationId xmlns:a16="http://schemas.microsoft.com/office/drawing/2014/main" id="{9E36EE1D-147B-4F00-A058-CA4E46EC20D1}"/>
              </a:ext>
            </a:extLst>
          </p:cNvPr>
          <p:cNvSpPr/>
          <p:nvPr/>
        </p:nvSpPr>
        <p:spPr>
          <a:xfrm>
            <a:off x="5552542" y="3272945"/>
            <a:ext cx="2164952" cy="584775"/>
          </a:xfrm>
          <a:prstGeom prst="rect">
            <a:avLst/>
          </a:prstGeom>
        </p:spPr>
        <p:txBody>
          <a:bodyPr wrap="none">
            <a:spAutoFit/>
          </a:bodyPr>
          <a:lstStyle/>
          <a:p>
            <a:r>
              <a:rPr lang="en-US" altLang="zh-CN" sz="3200" dirty="0">
                <a:latin typeface="微软雅黑" panose="020B0503020204020204" pitchFamily="34" charset="-122"/>
                <a:ea typeface="微软雅黑" panose="020B0503020204020204" pitchFamily="34" charset="-122"/>
              </a:rPr>
              <a:t>IDEAL</a:t>
            </a:r>
            <a:r>
              <a:rPr lang="zh-CN" altLang="en-US" sz="3200" dirty="0">
                <a:latin typeface="微软雅黑" panose="020B0503020204020204" pitchFamily="34" charset="-122"/>
                <a:ea typeface="微软雅黑" panose="020B0503020204020204" pitchFamily="34" charset="-122"/>
              </a:rPr>
              <a:t>模型</a:t>
            </a:r>
          </a:p>
        </p:txBody>
      </p:sp>
      <p:sp>
        <p:nvSpPr>
          <p:cNvPr id="8" name="矩形 7">
            <a:extLst>
              <a:ext uri="{FF2B5EF4-FFF2-40B4-BE49-F238E27FC236}">
                <a16:creationId xmlns:a16="http://schemas.microsoft.com/office/drawing/2014/main" id="{9790AFB6-0D15-4F47-9E27-41418398F5F3}"/>
              </a:ext>
            </a:extLst>
          </p:cNvPr>
          <p:cNvSpPr/>
          <p:nvPr/>
        </p:nvSpPr>
        <p:spPr>
          <a:xfrm>
            <a:off x="5721948" y="2305550"/>
            <a:ext cx="1826141" cy="584775"/>
          </a:xfrm>
          <a:prstGeom prst="rect">
            <a:avLst/>
          </a:prstGeom>
        </p:spPr>
        <p:style>
          <a:lnRef idx="3">
            <a:schemeClr val="lt1"/>
          </a:lnRef>
          <a:fillRef idx="1">
            <a:schemeClr val="accent2"/>
          </a:fillRef>
          <a:effectRef idx="1">
            <a:schemeClr val="accent2"/>
          </a:effectRef>
          <a:fontRef idx="minor">
            <a:schemeClr val="lt1"/>
          </a:fontRef>
        </p:style>
        <p:txBody>
          <a:bodyPr wrap="none">
            <a:spAutoFit/>
          </a:bodyPr>
          <a:lstStyle/>
          <a:p>
            <a:r>
              <a:rPr lang="zh-CN" altLang="en-US" sz="3200" dirty="0">
                <a:solidFill>
                  <a:schemeClr val="lt1"/>
                </a:solidFill>
                <a:latin typeface="微软雅黑" panose="020B0503020204020204" pitchFamily="34" charset="-122"/>
                <a:ea typeface="微软雅黑" panose="020B0503020204020204" pitchFamily="34" charset="-122"/>
              </a:rPr>
              <a:t>软件行业</a:t>
            </a:r>
          </a:p>
        </p:txBody>
      </p:sp>
      <p:sp>
        <p:nvSpPr>
          <p:cNvPr id="11" name="文本框 10">
            <a:extLst>
              <a:ext uri="{FF2B5EF4-FFF2-40B4-BE49-F238E27FC236}">
                <a16:creationId xmlns:a16="http://schemas.microsoft.com/office/drawing/2014/main" id="{20F17571-01EA-4F01-BC1F-66C0A05A87C4}"/>
              </a:ext>
            </a:extLst>
          </p:cNvPr>
          <p:cNvSpPr txBox="1"/>
          <p:nvPr/>
        </p:nvSpPr>
        <p:spPr>
          <a:xfrm>
            <a:off x="4393514" y="2413270"/>
            <a:ext cx="492443" cy="369332"/>
          </a:xfrm>
          <a:prstGeom prst="rect">
            <a:avLst/>
          </a:prstGeom>
          <a:noFill/>
        </p:spPr>
        <p:txBody>
          <a:bodyPr wrap="none" rtlCol="0">
            <a:spAutoFit/>
          </a:bodyPr>
          <a:lstStyle/>
          <a:p>
            <a:r>
              <a:rPr lang="en-US" altLang="zh-CN" dirty="0"/>
              <a:t>VS</a:t>
            </a:r>
            <a:endParaRPr lang="zh-CN" altLang="en-US" dirty="0"/>
          </a:p>
        </p:txBody>
      </p:sp>
    </p:spTree>
    <p:extLst>
      <p:ext uri="{BB962C8B-B14F-4D97-AF65-F5344CB8AC3E}">
        <p14:creationId xmlns:p14="http://schemas.microsoft.com/office/powerpoint/2010/main" val="2728117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D6E621-9A91-43B5-9828-5285C833FC79}"/>
              </a:ext>
            </a:extLst>
          </p:cNvPr>
          <p:cNvSpPr>
            <a:spLocks noGrp="1"/>
          </p:cNvSpPr>
          <p:nvPr>
            <p:ph type="title"/>
          </p:nvPr>
        </p:nvSpPr>
        <p:spPr/>
        <p:txBody>
          <a:bodyPr/>
          <a:lstStyle/>
          <a:p>
            <a:r>
              <a:rPr lang="zh-CN" altLang="en-US" dirty="0"/>
              <a:t>过程改进的基本概念</a:t>
            </a:r>
            <a:r>
              <a:rPr lang="en-US" altLang="zh-CN" dirty="0"/>
              <a:t>——</a:t>
            </a:r>
            <a:r>
              <a:rPr lang="zh-CN" altLang="en-US" dirty="0"/>
              <a:t>元模型</a:t>
            </a:r>
          </a:p>
        </p:txBody>
      </p:sp>
      <p:sp>
        <p:nvSpPr>
          <p:cNvPr id="3" name="内容占位符 2">
            <a:extLst>
              <a:ext uri="{FF2B5EF4-FFF2-40B4-BE49-F238E27FC236}">
                <a16:creationId xmlns:a16="http://schemas.microsoft.com/office/drawing/2014/main" id="{09C030B7-60CE-41D6-A89B-6B75873236AD}"/>
              </a:ext>
            </a:extLst>
          </p:cNvPr>
          <p:cNvSpPr>
            <a:spLocks noGrp="1"/>
          </p:cNvSpPr>
          <p:nvPr>
            <p:ph idx="1"/>
          </p:nvPr>
        </p:nvSpPr>
        <p:spPr>
          <a:xfrm>
            <a:off x="457200" y="957532"/>
            <a:ext cx="8229600" cy="5607170"/>
          </a:xfrm>
        </p:spPr>
        <p:txBody>
          <a:bodyPr/>
          <a:lstStyle/>
          <a:p>
            <a:r>
              <a:rPr lang="zh-CN" altLang="en-US" dirty="0"/>
              <a:t>基于传统行业的</a:t>
            </a:r>
            <a:r>
              <a:rPr lang="en-US" altLang="zh-CN" dirty="0"/>
              <a:t>PDCA</a:t>
            </a:r>
            <a:r>
              <a:rPr lang="zh-CN" altLang="en-US" dirty="0"/>
              <a:t>模型</a:t>
            </a:r>
            <a:endParaRPr lang="en-US" altLang="zh-CN" dirty="0"/>
          </a:p>
          <a:p>
            <a:pPr lvl="1"/>
            <a:endParaRPr lang="en-US" altLang="zh-CN" dirty="0"/>
          </a:p>
        </p:txBody>
      </p:sp>
      <p:sp>
        <p:nvSpPr>
          <p:cNvPr id="5" name="矩形 4">
            <a:extLst>
              <a:ext uri="{FF2B5EF4-FFF2-40B4-BE49-F238E27FC236}">
                <a16:creationId xmlns:a16="http://schemas.microsoft.com/office/drawing/2014/main" id="{5FF3D68D-72F6-4AE5-B710-B60AACEECB50}"/>
              </a:ext>
            </a:extLst>
          </p:cNvPr>
          <p:cNvSpPr/>
          <p:nvPr/>
        </p:nvSpPr>
        <p:spPr>
          <a:xfrm>
            <a:off x="6644640" y="2699956"/>
            <a:ext cx="2499360" cy="3413563"/>
          </a:xfrm>
          <a:prstGeom prst="rect">
            <a:avLst/>
          </a:prstGeom>
        </p:spPr>
        <p:txBody>
          <a:bodyPr wrap="square">
            <a:spAutoFit/>
          </a:bodyPr>
          <a:lstStyle/>
          <a:p>
            <a:pPr marL="285750" indent="-285750">
              <a:lnSpc>
                <a:spcPct val="150000"/>
              </a:lnSpc>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四个特点</a:t>
            </a:r>
            <a:endParaRPr lang="en-US" altLang="zh-CN" sz="2000" dirty="0">
              <a:latin typeface="微软雅黑" panose="020B0503020204020204" pitchFamily="34" charset="-122"/>
              <a:ea typeface="微软雅黑" panose="020B0503020204020204" pitchFamily="34" charset="-122"/>
            </a:endParaRPr>
          </a:p>
          <a:p>
            <a:pPr marL="742950" lvl="1" indent="-285750">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周而复始</a:t>
            </a:r>
            <a:endParaRPr lang="en-US" altLang="zh-CN" dirty="0">
              <a:latin typeface="微软雅黑" panose="020B0503020204020204" pitchFamily="34" charset="-122"/>
              <a:ea typeface="微软雅黑" panose="020B0503020204020204" pitchFamily="34" charset="-122"/>
            </a:endParaRPr>
          </a:p>
          <a:p>
            <a:pPr marL="742950" lvl="1" indent="-285750">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大环带小环</a:t>
            </a:r>
            <a:endParaRPr lang="en-US" altLang="zh-CN" dirty="0">
              <a:latin typeface="微软雅黑" panose="020B0503020204020204" pitchFamily="34" charset="-122"/>
              <a:ea typeface="微软雅黑" panose="020B0503020204020204" pitchFamily="34" charset="-122"/>
            </a:endParaRPr>
          </a:p>
          <a:p>
            <a:pPr marL="742950" lvl="1" indent="-285750">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阶梯式上升</a:t>
            </a:r>
            <a:endParaRPr lang="en-US" altLang="zh-CN" dirty="0">
              <a:latin typeface="微软雅黑" panose="020B0503020204020204" pitchFamily="34" charset="-122"/>
              <a:ea typeface="微软雅黑" panose="020B0503020204020204" pitchFamily="34" charset="-122"/>
            </a:endParaRPr>
          </a:p>
          <a:p>
            <a:pPr marL="742950" lvl="1" indent="-285750">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统计的工具</a:t>
            </a:r>
            <a:endParaRPr lang="en-US" altLang="zh-CN" dirty="0">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八个步骤</a:t>
            </a:r>
            <a:endParaRPr lang="en-US" altLang="zh-CN" dirty="0">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七种工具</a:t>
            </a:r>
            <a:endParaRPr lang="en-US" altLang="zh-CN" dirty="0">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全面管理</a:t>
            </a:r>
            <a:endParaRPr lang="en-US" altLang="zh-CN" dirty="0">
              <a:latin typeface="微软雅黑" panose="020B0503020204020204" pitchFamily="34" charset="-122"/>
              <a:ea typeface="微软雅黑" panose="020B0503020204020204" pitchFamily="34" charset="-122"/>
            </a:endParaRPr>
          </a:p>
        </p:txBody>
      </p:sp>
      <p:pic>
        <p:nvPicPr>
          <p:cNvPr id="6" name="Picture 12" descr="aa59892b73bb10c4e7cd405f">
            <a:hlinkClick r:id="rId2"/>
            <a:extLst>
              <a:ext uri="{FF2B5EF4-FFF2-40B4-BE49-F238E27FC236}">
                <a16:creationId xmlns:a16="http://schemas.microsoft.com/office/drawing/2014/main" id="{E34F2CA0-AF6C-47BE-B96C-D5BD7A3479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41964" y="744481"/>
            <a:ext cx="1159295" cy="1430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5">
            <a:extLst>
              <a:ext uri="{FF2B5EF4-FFF2-40B4-BE49-F238E27FC236}">
                <a16:creationId xmlns:a16="http://schemas.microsoft.com/office/drawing/2014/main" id="{00E58327-C2B6-46AC-BCC1-41578EA6C24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9763"/>
          <a:stretch/>
        </p:blipFill>
        <p:spPr bwMode="auto">
          <a:xfrm>
            <a:off x="1359340" y="1715423"/>
            <a:ext cx="4595813" cy="4717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文本框 7">
            <a:extLst>
              <a:ext uri="{FF2B5EF4-FFF2-40B4-BE49-F238E27FC236}">
                <a16:creationId xmlns:a16="http://schemas.microsoft.com/office/drawing/2014/main" id="{A12C3228-46BC-4773-A82A-A76D965B4D96}"/>
              </a:ext>
            </a:extLst>
          </p:cNvPr>
          <p:cNvSpPr txBox="1"/>
          <p:nvPr/>
        </p:nvSpPr>
        <p:spPr>
          <a:xfrm>
            <a:off x="7326503" y="2160406"/>
            <a:ext cx="1588897" cy="276999"/>
          </a:xfrm>
          <a:prstGeom prst="rect">
            <a:avLst/>
          </a:prstGeom>
          <a:noFill/>
        </p:spPr>
        <p:txBody>
          <a:bodyPr wrap="none" rtlCol="0">
            <a:spAutoFit/>
          </a:bodyPr>
          <a:lstStyle/>
          <a:p>
            <a:r>
              <a:rPr lang="en-US" altLang="zh-CN" sz="1200" dirty="0"/>
              <a:t>Deming (1900-1993)</a:t>
            </a:r>
            <a:endParaRPr lang="zh-CN" altLang="en-US" sz="1200" dirty="0"/>
          </a:p>
        </p:txBody>
      </p:sp>
    </p:spTree>
    <p:extLst>
      <p:ext uri="{BB962C8B-B14F-4D97-AF65-F5344CB8AC3E}">
        <p14:creationId xmlns:p14="http://schemas.microsoft.com/office/powerpoint/2010/main" val="31139730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D6E621-9A91-43B5-9828-5285C833FC79}"/>
              </a:ext>
            </a:extLst>
          </p:cNvPr>
          <p:cNvSpPr>
            <a:spLocks noGrp="1"/>
          </p:cNvSpPr>
          <p:nvPr>
            <p:ph type="title"/>
          </p:nvPr>
        </p:nvSpPr>
        <p:spPr/>
        <p:txBody>
          <a:bodyPr/>
          <a:lstStyle/>
          <a:p>
            <a:r>
              <a:rPr lang="zh-CN" altLang="en-US" dirty="0"/>
              <a:t>过程改进的基本概念</a:t>
            </a:r>
            <a:r>
              <a:rPr lang="en-US" altLang="zh-CN" dirty="0"/>
              <a:t>——</a:t>
            </a:r>
            <a:r>
              <a:rPr lang="zh-CN" altLang="en-US" dirty="0"/>
              <a:t>元模型</a:t>
            </a:r>
          </a:p>
        </p:txBody>
      </p:sp>
      <p:sp>
        <p:nvSpPr>
          <p:cNvPr id="3" name="内容占位符 2">
            <a:extLst>
              <a:ext uri="{FF2B5EF4-FFF2-40B4-BE49-F238E27FC236}">
                <a16:creationId xmlns:a16="http://schemas.microsoft.com/office/drawing/2014/main" id="{09C030B7-60CE-41D6-A89B-6B75873236AD}"/>
              </a:ext>
            </a:extLst>
          </p:cNvPr>
          <p:cNvSpPr>
            <a:spLocks noGrp="1"/>
          </p:cNvSpPr>
          <p:nvPr>
            <p:ph idx="1"/>
          </p:nvPr>
        </p:nvSpPr>
        <p:spPr/>
        <p:txBody>
          <a:bodyPr/>
          <a:lstStyle/>
          <a:p>
            <a:r>
              <a:rPr lang="zh-CN" altLang="en-US" dirty="0"/>
              <a:t>基于传统行业的</a:t>
            </a:r>
            <a:r>
              <a:rPr lang="en-US" altLang="zh-CN" dirty="0"/>
              <a:t>PDCA</a:t>
            </a:r>
            <a:r>
              <a:rPr lang="zh-CN" altLang="en-US" dirty="0"/>
              <a:t>模型</a:t>
            </a:r>
            <a:endParaRPr lang="en-US" altLang="zh-CN" dirty="0"/>
          </a:p>
          <a:p>
            <a:pPr lvl="1"/>
            <a:r>
              <a:rPr lang="en-US" altLang="zh-CN" dirty="0"/>
              <a:t>PDCA</a:t>
            </a:r>
            <a:r>
              <a:rPr lang="zh-CN" altLang="en-US" dirty="0"/>
              <a:t>循环</a:t>
            </a:r>
            <a:endParaRPr lang="en-US" altLang="zh-CN" dirty="0"/>
          </a:p>
          <a:p>
            <a:pPr lvl="2"/>
            <a:r>
              <a:rPr lang="zh-CN" altLang="en-US" dirty="0"/>
              <a:t>是任何一项活动有效进行的一种合乎逻辑的工作程序</a:t>
            </a:r>
            <a:endParaRPr lang="en-US" altLang="zh-CN" dirty="0"/>
          </a:p>
          <a:p>
            <a:pPr lvl="2"/>
            <a:r>
              <a:rPr lang="zh-CN" altLang="en-US" dirty="0"/>
              <a:t>在质量管理中得到应用</a:t>
            </a:r>
            <a:endParaRPr lang="en-US" altLang="zh-CN" dirty="0"/>
          </a:p>
          <a:p>
            <a:pPr lvl="1"/>
            <a:r>
              <a:rPr lang="en-US" altLang="zh-CN" dirty="0"/>
              <a:t>P——</a:t>
            </a:r>
            <a:r>
              <a:rPr lang="zh-CN" altLang="en-US" dirty="0"/>
              <a:t>计划</a:t>
            </a:r>
            <a:r>
              <a:rPr lang="en-US" altLang="zh-CN" dirty="0"/>
              <a:t>Plan</a:t>
            </a:r>
          </a:p>
          <a:p>
            <a:pPr lvl="1"/>
            <a:r>
              <a:rPr lang="en-US" altLang="zh-CN" dirty="0"/>
              <a:t>D——</a:t>
            </a:r>
            <a:r>
              <a:rPr lang="zh-CN" altLang="en-US" dirty="0"/>
              <a:t>执行</a:t>
            </a:r>
            <a:r>
              <a:rPr lang="en-US" altLang="zh-CN" dirty="0"/>
              <a:t>Do</a:t>
            </a:r>
          </a:p>
          <a:p>
            <a:pPr lvl="1"/>
            <a:r>
              <a:rPr lang="en-US" altLang="zh-CN" dirty="0"/>
              <a:t>C——</a:t>
            </a:r>
            <a:r>
              <a:rPr lang="zh-CN" altLang="en-US" dirty="0"/>
              <a:t>检查</a:t>
            </a:r>
            <a:r>
              <a:rPr lang="en-US" altLang="zh-CN" dirty="0"/>
              <a:t>Check</a:t>
            </a:r>
          </a:p>
          <a:p>
            <a:pPr lvl="1"/>
            <a:r>
              <a:rPr lang="en-US" altLang="zh-CN" dirty="0"/>
              <a:t>A——</a:t>
            </a:r>
            <a:r>
              <a:rPr lang="zh-CN" altLang="en-US" dirty="0"/>
              <a:t>行动（或称为处理）</a:t>
            </a:r>
            <a:r>
              <a:rPr lang="en-US" altLang="zh-CN" dirty="0"/>
              <a:t>Action</a:t>
            </a:r>
          </a:p>
        </p:txBody>
      </p:sp>
    </p:spTree>
    <p:extLst>
      <p:ext uri="{BB962C8B-B14F-4D97-AF65-F5344CB8AC3E}">
        <p14:creationId xmlns:p14="http://schemas.microsoft.com/office/powerpoint/2010/main" val="18202168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D6E621-9A91-43B5-9828-5285C833FC79}"/>
              </a:ext>
            </a:extLst>
          </p:cNvPr>
          <p:cNvSpPr>
            <a:spLocks noGrp="1"/>
          </p:cNvSpPr>
          <p:nvPr>
            <p:ph type="title"/>
          </p:nvPr>
        </p:nvSpPr>
        <p:spPr/>
        <p:txBody>
          <a:bodyPr/>
          <a:lstStyle/>
          <a:p>
            <a:r>
              <a:rPr lang="zh-CN" altLang="en-US" dirty="0"/>
              <a:t>过程改进的基本概念</a:t>
            </a:r>
            <a:r>
              <a:rPr lang="en-US" altLang="zh-CN" dirty="0"/>
              <a:t>——</a:t>
            </a:r>
            <a:r>
              <a:rPr lang="zh-CN" altLang="en-US" dirty="0"/>
              <a:t>元模型</a:t>
            </a:r>
          </a:p>
        </p:txBody>
      </p:sp>
      <p:sp>
        <p:nvSpPr>
          <p:cNvPr id="3" name="内容占位符 2">
            <a:extLst>
              <a:ext uri="{FF2B5EF4-FFF2-40B4-BE49-F238E27FC236}">
                <a16:creationId xmlns:a16="http://schemas.microsoft.com/office/drawing/2014/main" id="{09C030B7-60CE-41D6-A89B-6B75873236AD}"/>
              </a:ext>
            </a:extLst>
          </p:cNvPr>
          <p:cNvSpPr>
            <a:spLocks noGrp="1"/>
          </p:cNvSpPr>
          <p:nvPr>
            <p:ph idx="1"/>
          </p:nvPr>
        </p:nvSpPr>
        <p:spPr/>
        <p:txBody>
          <a:bodyPr/>
          <a:lstStyle/>
          <a:p>
            <a:r>
              <a:rPr lang="zh-CN" altLang="en-US" dirty="0"/>
              <a:t>适用于软件行业的</a:t>
            </a:r>
            <a:r>
              <a:rPr lang="en-US" altLang="zh-CN" dirty="0"/>
              <a:t>IDEAL</a:t>
            </a:r>
            <a:r>
              <a:rPr lang="zh-CN" altLang="en-US" dirty="0"/>
              <a:t>模型</a:t>
            </a:r>
            <a:endParaRPr lang="en-US" altLang="zh-CN" dirty="0"/>
          </a:p>
          <a:p>
            <a:pPr lvl="1"/>
            <a:endParaRPr lang="en-US" altLang="zh-CN" dirty="0"/>
          </a:p>
        </p:txBody>
      </p:sp>
      <p:graphicFrame>
        <p:nvGraphicFramePr>
          <p:cNvPr id="5" name="Object 5">
            <a:extLst>
              <a:ext uri="{FF2B5EF4-FFF2-40B4-BE49-F238E27FC236}">
                <a16:creationId xmlns:a16="http://schemas.microsoft.com/office/drawing/2014/main" id="{7899312F-F222-420B-9697-B84203BD955F}"/>
              </a:ext>
            </a:extLst>
          </p:cNvPr>
          <p:cNvGraphicFramePr>
            <a:graphicFrameLocks noChangeAspect="1"/>
          </p:cNvGraphicFramePr>
          <p:nvPr>
            <p:extLst>
              <p:ext uri="{D42A27DB-BD31-4B8C-83A1-F6EECF244321}">
                <p14:modId xmlns:p14="http://schemas.microsoft.com/office/powerpoint/2010/main" val="1681446123"/>
              </p:ext>
            </p:extLst>
          </p:nvPr>
        </p:nvGraphicFramePr>
        <p:xfrm>
          <a:off x="1115473" y="1637412"/>
          <a:ext cx="6614397" cy="4942744"/>
        </p:xfrm>
        <a:graphic>
          <a:graphicData uri="http://schemas.openxmlformats.org/presentationml/2006/ole">
            <mc:AlternateContent xmlns:mc="http://schemas.openxmlformats.org/markup-compatibility/2006">
              <mc:Choice xmlns:v="urn:schemas-microsoft-com:vml" Requires="v">
                <p:oleObj spid="_x0000_s1430" name="Visio" r:id="rId3" imgW="4209207" imgH="3144736" progId="Visio.Drawing.11">
                  <p:embed/>
                </p:oleObj>
              </mc:Choice>
              <mc:Fallback>
                <p:oleObj name="Visio" r:id="rId3" imgW="4209207" imgH="3144736" progId="Visio.Drawing.11">
                  <p:embed/>
                  <p:pic>
                    <p:nvPicPr>
                      <p:cNvPr id="32771" name="Object 5"/>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5473" y="1637412"/>
                        <a:ext cx="6614397" cy="4942744"/>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3750745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D6E621-9A91-43B5-9828-5285C833FC79}"/>
              </a:ext>
            </a:extLst>
          </p:cNvPr>
          <p:cNvSpPr>
            <a:spLocks noGrp="1"/>
          </p:cNvSpPr>
          <p:nvPr>
            <p:ph type="title"/>
          </p:nvPr>
        </p:nvSpPr>
        <p:spPr/>
        <p:txBody>
          <a:bodyPr/>
          <a:lstStyle/>
          <a:p>
            <a:r>
              <a:rPr lang="zh-CN" altLang="en-US" dirty="0"/>
              <a:t>过程改进的基本概念</a:t>
            </a:r>
            <a:r>
              <a:rPr lang="en-US" altLang="zh-CN" dirty="0"/>
              <a:t>——</a:t>
            </a:r>
            <a:r>
              <a:rPr lang="zh-CN" altLang="en-US" dirty="0"/>
              <a:t>元模型</a:t>
            </a:r>
          </a:p>
        </p:txBody>
      </p:sp>
      <p:sp>
        <p:nvSpPr>
          <p:cNvPr id="3" name="内容占位符 2">
            <a:extLst>
              <a:ext uri="{FF2B5EF4-FFF2-40B4-BE49-F238E27FC236}">
                <a16:creationId xmlns:a16="http://schemas.microsoft.com/office/drawing/2014/main" id="{09C030B7-60CE-41D6-A89B-6B75873236AD}"/>
              </a:ext>
            </a:extLst>
          </p:cNvPr>
          <p:cNvSpPr>
            <a:spLocks noGrp="1"/>
          </p:cNvSpPr>
          <p:nvPr>
            <p:ph idx="1"/>
          </p:nvPr>
        </p:nvSpPr>
        <p:spPr/>
        <p:txBody>
          <a:bodyPr/>
          <a:lstStyle/>
          <a:p>
            <a:r>
              <a:rPr lang="zh-CN" altLang="en-US" dirty="0"/>
              <a:t>适用于软件行业的</a:t>
            </a:r>
            <a:r>
              <a:rPr lang="en-US" altLang="zh-CN" dirty="0"/>
              <a:t>IDEAL</a:t>
            </a:r>
            <a:r>
              <a:rPr lang="zh-CN" altLang="en-US" dirty="0"/>
              <a:t>模型</a:t>
            </a:r>
            <a:endParaRPr lang="en-US" altLang="zh-CN" dirty="0"/>
          </a:p>
          <a:p>
            <a:pPr lvl="1"/>
            <a:r>
              <a:rPr lang="zh-CN" altLang="en-US" dirty="0"/>
              <a:t>软件开发过程改进模型的基本框架</a:t>
            </a:r>
            <a:endParaRPr lang="en-US" altLang="zh-CN" dirty="0"/>
          </a:p>
          <a:p>
            <a:pPr lvl="2"/>
            <a:r>
              <a:rPr lang="zh-CN" altLang="en-US" dirty="0"/>
              <a:t>采用</a:t>
            </a:r>
            <a:r>
              <a:rPr lang="en-US" altLang="zh-CN" dirty="0"/>
              <a:t>CMM/CMMI</a:t>
            </a:r>
            <a:r>
              <a:rPr lang="zh-CN" altLang="en-US" dirty="0"/>
              <a:t>作为过程改进参考模型或者其他过程改进规划图，都可使用</a:t>
            </a:r>
            <a:r>
              <a:rPr lang="en-US" altLang="zh-CN" dirty="0"/>
              <a:t>IDEAL</a:t>
            </a:r>
            <a:r>
              <a:rPr lang="zh-CN" altLang="en-US" dirty="0"/>
              <a:t>模型推动改进计划的实施</a:t>
            </a:r>
            <a:endParaRPr lang="en-US" altLang="zh-CN" dirty="0"/>
          </a:p>
          <a:p>
            <a:pPr lvl="1"/>
            <a:r>
              <a:rPr lang="en-US" altLang="zh-CN" dirty="0"/>
              <a:t>I——</a:t>
            </a:r>
            <a:r>
              <a:rPr lang="zh-CN" altLang="en-US" dirty="0"/>
              <a:t>初始</a:t>
            </a:r>
            <a:r>
              <a:rPr lang="en-US" altLang="zh-CN" dirty="0"/>
              <a:t>Initiating</a:t>
            </a:r>
          </a:p>
          <a:p>
            <a:pPr lvl="1"/>
            <a:r>
              <a:rPr lang="en-US" altLang="zh-CN" dirty="0"/>
              <a:t>D——</a:t>
            </a:r>
            <a:r>
              <a:rPr lang="zh-CN" altLang="en-US" dirty="0"/>
              <a:t>诊断</a:t>
            </a:r>
            <a:r>
              <a:rPr lang="en-US" altLang="zh-CN" dirty="0"/>
              <a:t>Diagnosing</a:t>
            </a:r>
          </a:p>
          <a:p>
            <a:pPr lvl="1"/>
            <a:r>
              <a:rPr lang="en-US" altLang="zh-CN" dirty="0"/>
              <a:t>E——</a:t>
            </a:r>
            <a:r>
              <a:rPr lang="zh-CN" altLang="en-US" dirty="0"/>
              <a:t>建立</a:t>
            </a:r>
            <a:r>
              <a:rPr lang="en-US" altLang="zh-CN" dirty="0"/>
              <a:t>Establishing</a:t>
            </a:r>
          </a:p>
          <a:p>
            <a:pPr lvl="1"/>
            <a:r>
              <a:rPr lang="en-US" altLang="zh-CN" dirty="0"/>
              <a:t>A——</a:t>
            </a:r>
            <a:r>
              <a:rPr lang="zh-CN" altLang="en-US" dirty="0"/>
              <a:t>执行</a:t>
            </a:r>
            <a:r>
              <a:rPr lang="en-US" altLang="zh-CN" dirty="0"/>
              <a:t>Acting</a:t>
            </a:r>
          </a:p>
          <a:p>
            <a:pPr lvl="1"/>
            <a:r>
              <a:rPr lang="en-US" altLang="zh-CN" dirty="0"/>
              <a:t>L——</a:t>
            </a:r>
            <a:r>
              <a:rPr lang="zh-CN" altLang="en-US" dirty="0"/>
              <a:t>调整</a:t>
            </a:r>
            <a:r>
              <a:rPr lang="en-US" altLang="zh-CN" dirty="0"/>
              <a:t>Leveraging</a:t>
            </a:r>
          </a:p>
          <a:p>
            <a:pPr lvl="1"/>
            <a:endParaRPr lang="en-US" altLang="zh-CN" dirty="0"/>
          </a:p>
          <a:p>
            <a:pPr lvl="1"/>
            <a:endParaRPr lang="en-US" altLang="zh-CN" dirty="0"/>
          </a:p>
        </p:txBody>
      </p:sp>
    </p:spTree>
    <p:extLst>
      <p:ext uri="{BB962C8B-B14F-4D97-AF65-F5344CB8AC3E}">
        <p14:creationId xmlns:p14="http://schemas.microsoft.com/office/powerpoint/2010/main" val="908056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D6E621-9A91-43B5-9828-5285C833FC79}"/>
              </a:ext>
            </a:extLst>
          </p:cNvPr>
          <p:cNvSpPr>
            <a:spLocks noGrp="1"/>
          </p:cNvSpPr>
          <p:nvPr>
            <p:ph type="title"/>
          </p:nvPr>
        </p:nvSpPr>
        <p:spPr/>
        <p:txBody>
          <a:bodyPr/>
          <a:lstStyle/>
          <a:p>
            <a:r>
              <a:rPr lang="zh-CN" altLang="en-US" dirty="0"/>
              <a:t>过程改进的基本概念</a:t>
            </a:r>
            <a:r>
              <a:rPr lang="en-US" altLang="zh-CN" sz="2400" dirty="0"/>
              <a:t>——</a:t>
            </a:r>
            <a:r>
              <a:rPr lang="zh-CN" altLang="en-US" sz="2400" dirty="0"/>
              <a:t>参考模型和标准</a:t>
            </a:r>
            <a:endParaRPr lang="zh-CN" altLang="en-US" dirty="0"/>
          </a:p>
        </p:txBody>
      </p:sp>
      <p:sp>
        <p:nvSpPr>
          <p:cNvPr id="3" name="内容占位符 2">
            <a:extLst>
              <a:ext uri="{FF2B5EF4-FFF2-40B4-BE49-F238E27FC236}">
                <a16:creationId xmlns:a16="http://schemas.microsoft.com/office/drawing/2014/main" id="{09C030B7-60CE-41D6-A89B-6B75873236AD}"/>
              </a:ext>
            </a:extLst>
          </p:cNvPr>
          <p:cNvSpPr>
            <a:spLocks noGrp="1"/>
          </p:cNvSpPr>
          <p:nvPr>
            <p:ph idx="1"/>
          </p:nvPr>
        </p:nvSpPr>
        <p:spPr/>
        <p:txBody>
          <a:bodyPr/>
          <a:lstStyle/>
          <a:p>
            <a:r>
              <a:rPr lang="zh-CN" altLang="en-US" dirty="0"/>
              <a:t>过程改进参考模型与标准</a:t>
            </a:r>
            <a:endParaRPr lang="en-US" altLang="zh-CN" dirty="0"/>
          </a:p>
          <a:p>
            <a:pPr lvl="1"/>
            <a:r>
              <a:rPr lang="en-US" altLang="zh-CN" dirty="0"/>
              <a:t>CMM / CMMI </a:t>
            </a:r>
            <a:r>
              <a:rPr lang="zh-CN" altLang="en-US" dirty="0"/>
              <a:t>能力成熟度模型</a:t>
            </a:r>
            <a:r>
              <a:rPr lang="en-US" altLang="zh-CN" dirty="0"/>
              <a:t>/</a:t>
            </a:r>
            <a:r>
              <a:rPr lang="zh-CN" altLang="en-US" dirty="0"/>
              <a:t>能力成熟度模型集成</a:t>
            </a:r>
            <a:endParaRPr lang="en-US" altLang="zh-CN" dirty="0"/>
          </a:p>
          <a:p>
            <a:pPr lvl="1"/>
            <a:r>
              <a:rPr lang="en-US" altLang="zh-CN" dirty="0"/>
              <a:t>SPICE / ISO/IEC 15504</a:t>
            </a:r>
          </a:p>
          <a:p>
            <a:pPr lvl="2"/>
            <a:r>
              <a:rPr lang="en-US" altLang="zh-CN" dirty="0"/>
              <a:t>SPICE </a:t>
            </a:r>
            <a:r>
              <a:rPr lang="zh-CN" altLang="en-US" dirty="0"/>
              <a:t>软件过程改进和能力鉴定</a:t>
            </a:r>
            <a:endParaRPr lang="en-US" altLang="zh-CN" dirty="0"/>
          </a:p>
          <a:p>
            <a:pPr lvl="2"/>
            <a:r>
              <a:rPr lang="en-US" altLang="zh-CN" dirty="0"/>
              <a:t>ISO/IEC 15504 </a:t>
            </a:r>
            <a:r>
              <a:rPr lang="zh-CN" altLang="en-US" dirty="0"/>
              <a:t>软件过程评估</a:t>
            </a:r>
            <a:endParaRPr lang="en-US" altLang="zh-CN" dirty="0"/>
          </a:p>
          <a:p>
            <a:pPr lvl="1"/>
            <a:r>
              <a:rPr lang="en-US" altLang="zh-CN" dirty="0"/>
              <a:t>ISO/IEC 12207 </a:t>
            </a:r>
            <a:r>
              <a:rPr lang="zh-CN" altLang="en-US" dirty="0"/>
              <a:t>软件生存周期过程</a:t>
            </a:r>
            <a:endParaRPr lang="en-US" altLang="zh-CN" dirty="0"/>
          </a:p>
          <a:p>
            <a:pPr lvl="1"/>
            <a:r>
              <a:rPr lang="en-US" altLang="zh-CN" dirty="0"/>
              <a:t>ISO 9000 </a:t>
            </a:r>
            <a:r>
              <a:rPr lang="zh-CN" altLang="en-US" dirty="0"/>
              <a:t>质量管理体系</a:t>
            </a:r>
            <a:endParaRPr lang="en-US" altLang="zh-CN" dirty="0"/>
          </a:p>
          <a:p>
            <a:pPr lvl="1"/>
            <a:endParaRPr lang="en-US" altLang="zh-CN" dirty="0"/>
          </a:p>
          <a:p>
            <a:pPr lvl="1"/>
            <a:endParaRPr lang="en-US" altLang="zh-CN" dirty="0"/>
          </a:p>
        </p:txBody>
      </p:sp>
    </p:spTree>
    <p:extLst>
      <p:ext uri="{BB962C8B-B14F-4D97-AF65-F5344CB8AC3E}">
        <p14:creationId xmlns:p14="http://schemas.microsoft.com/office/powerpoint/2010/main" val="9926794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3" name="Rectangle 2"/>
          <p:cNvSpPr>
            <a:spLocks noGrp="1" noChangeArrowheads="1"/>
          </p:cNvSpPr>
          <p:nvPr>
            <p:ph type="title"/>
          </p:nvPr>
        </p:nvSpPr>
        <p:spPr>
          <a:xfrm>
            <a:off x="457200" y="274638"/>
            <a:ext cx="8229600" cy="798512"/>
          </a:xfrm>
        </p:spPr>
        <p:txBody>
          <a:bodyPr/>
          <a:lstStyle/>
          <a:p>
            <a:pPr eaLnBrk="1" hangingPunct="1"/>
            <a:r>
              <a:rPr lang="zh-CN" altLang="en-US" dirty="0"/>
              <a:t>课后任务</a:t>
            </a:r>
          </a:p>
        </p:txBody>
      </p:sp>
      <p:sp>
        <p:nvSpPr>
          <p:cNvPr id="81924" name="Rectangle 3"/>
          <p:cNvSpPr>
            <a:spLocks noGrp="1" noChangeArrowheads="1"/>
          </p:cNvSpPr>
          <p:nvPr>
            <p:ph type="body" idx="1"/>
          </p:nvPr>
        </p:nvSpPr>
        <p:spPr>
          <a:xfrm>
            <a:off x="457200" y="1196788"/>
            <a:ext cx="8229600" cy="5454837"/>
          </a:xfrm>
        </p:spPr>
        <p:txBody>
          <a:bodyPr/>
          <a:lstStyle/>
          <a:p>
            <a:pPr eaLnBrk="1" hangingPunct="1"/>
            <a:r>
              <a:rPr lang="zh-CN" altLang="en-US" sz="2800" dirty="0"/>
              <a:t>实践团队分组</a:t>
            </a:r>
            <a:endParaRPr lang="en-US" altLang="zh-CN" sz="2800" dirty="0"/>
          </a:p>
          <a:p>
            <a:pPr lvl="1" eaLnBrk="1" hangingPunct="1"/>
            <a:r>
              <a:rPr lang="zh-CN" altLang="en-US" dirty="0"/>
              <a:t>原则上</a:t>
            </a:r>
            <a:r>
              <a:rPr lang="en-US" altLang="zh-CN" dirty="0"/>
              <a:t>5</a:t>
            </a:r>
            <a:r>
              <a:rPr lang="zh-CN" altLang="en-US" dirty="0"/>
              <a:t>人一组</a:t>
            </a:r>
            <a:endParaRPr lang="en-US" altLang="zh-CN" dirty="0"/>
          </a:p>
          <a:p>
            <a:pPr lvl="1" eaLnBrk="1" hangingPunct="1"/>
            <a:r>
              <a:rPr lang="zh-CN" altLang="en-US" dirty="0"/>
              <a:t>每组选择一个组长</a:t>
            </a:r>
            <a:endParaRPr lang="en-US" altLang="zh-CN" dirty="0"/>
          </a:p>
          <a:p>
            <a:pPr lvl="1" eaLnBrk="1" hangingPunct="1"/>
            <a:endParaRPr lang="en-US" altLang="zh-CN" dirty="0"/>
          </a:p>
          <a:p>
            <a:pPr eaLnBrk="1" hangingPunct="1"/>
            <a:r>
              <a:rPr lang="zh-CN" altLang="en-US" dirty="0"/>
              <a:t>熟悉华为</a:t>
            </a:r>
            <a:r>
              <a:rPr lang="en-US" altLang="zh-CN" dirty="0"/>
              <a:t>DevCloud</a:t>
            </a:r>
            <a:r>
              <a:rPr lang="zh-CN" altLang="en-US" dirty="0"/>
              <a:t>（</a:t>
            </a:r>
            <a:r>
              <a:rPr lang="en-US" altLang="zh-CN" dirty="0" err="1"/>
              <a:t>CodeArts</a:t>
            </a:r>
            <a:r>
              <a:rPr lang="zh-CN" altLang="en-US" dirty="0"/>
              <a:t>）</a:t>
            </a:r>
            <a:endParaRPr lang="en-US" altLang="zh-CN" dirty="0"/>
          </a:p>
          <a:p>
            <a:pPr lvl="1" eaLnBrk="1" hangingPunct="1"/>
            <a:r>
              <a:rPr lang="en-US" altLang="zh-CN" dirty="0">
                <a:hlinkClick r:id="rId2"/>
              </a:rPr>
              <a:t>https://www.huaweicloud.com/devcloud/</a:t>
            </a:r>
            <a:r>
              <a:rPr lang="en-US" altLang="zh-CN" dirty="0"/>
              <a:t> </a:t>
            </a:r>
          </a:p>
          <a:p>
            <a:pPr lvl="1" eaLnBrk="1" hangingPunct="1"/>
            <a:r>
              <a:rPr lang="zh-CN" altLang="en-US" dirty="0"/>
              <a:t>各自注册账号，创建项目，熟悉平台功能</a:t>
            </a:r>
            <a:endParaRPr lang="en-US" altLang="zh-CN" dirty="0"/>
          </a:p>
          <a:p>
            <a:pPr lvl="1" eaLnBrk="1" hangingPunct="1"/>
            <a:endParaRPr lang="en-US" altLang="zh-CN" dirty="0"/>
          </a:p>
          <a:p>
            <a:pPr eaLnBrk="1" hangingPunct="1"/>
            <a:r>
              <a:rPr lang="zh-CN" altLang="en-US" dirty="0"/>
              <a:t>分组基本确定后同小组参加到同一个项目中</a:t>
            </a:r>
            <a:endParaRPr lang="en-US" altLang="zh-CN" dirty="0"/>
          </a:p>
          <a:p>
            <a:pPr lvl="1" eaLnBrk="1" hangingPunct="1"/>
            <a:r>
              <a:rPr lang="en-US" altLang="zh-CN" dirty="0" err="1"/>
              <a:t>CodeArts</a:t>
            </a:r>
            <a:r>
              <a:rPr lang="zh-CN" altLang="en-US" dirty="0"/>
              <a:t>体验版免费</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7" name="Rectangle 2"/>
          <p:cNvSpPr>
            <a:spLocks noGrp="1" noChangeArrowheads="1"/>
          </p:cNvSpPr>
          <p:nvPr>
            <p:ph type="title"/>
          </p:nvPr>
        </p:nvSpPr>
        <p:spPr/>
        <p:txBody>
          <a:bodyPr/>
          <a:lstStyle/>
          <a:p>
            <a:pPr eaLnBrk="1" hangingPunct="1"/>
            <a:r>
              <a:rPr lang="en-US" altLang="zh-CN"/>
              <a:t>Next Lecture</a:t>
            </a:r>
          </a:p>
        </p:txBody>
      </p:sp>
      <p:sp>
        <p:nvSpPr>
          <p:cNvPr id="82948" name="Rectangle 3"/>
          <p:cNvSpPr>
            <a:spLocks noGrp="1" noChangeArrowheads="1"/>
          </p:cNvSpPr>
          <p:nvPr>
            <p:ph type="body" idx="1"/>
          </p:nvPr>
        </p:nvSpPr>
        <p:spPr/>
        <p:txBody>
          <a:bodyPr/>
          <a:lstStyle/>
          <a:p>
            <a:pPr eaLnBrk="1" hangingPunct="1"/>
            <a:r>
              <a:rPr lang="zh-CN" altLang="en-US" dirty="0"/>
              <a:t>需求管理（</a:t>
            </a:r>
            <a:r>
              <a:rPr lang="en-US" altLang="zh-CN" dirty="0"/>
              <a:t>1</a:t>
            </a:r>
            <a:r>
              <a:rPr lang="zh-CN" altLang="en-US"/>
              <a:t>）</a:t>
            </a:r>
            <a:endParaRPr lang="zh-CN" altLang="en-US"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985627-B9EC-42ED-9FC8-29DEF7DA1DC7}"/>
              </a:ext>
            </a:extLst>
          </p:cNvPr>
          <p:cNvSpPr>
            <a:spLocks noGrp="1"/>
          </p:cNvSpPr>
          <p:nvPr>
            <p:ph type="title"/>
          </p:nvPr>
        </p:nvSpPr>
        <p:spPr/>
        <p:txBody>
          <a:bodyPr/>
          <a:lstStyle/>
          <a:p>
            <a:r>
              <a:rPr lang="zh-CN" altLang="en-US" dirty="0"/>
              <a:t>软件质量与软件过程</a:t>
            </a:r>
          </a:p>
        </p:txBody>
      </p:sp>
      <p:sp>
        <p:nvSpPr>
          <p:cNvPr id="3" name="内容占位符 2">
            <a:extLst>
              <a:ext uri="{FF2B5EF4-FFF2-40B4-BE49-F238E27FC236}">
                <a16:creationId xmlns:a16="http://schemas.microsoft.com/office/drawing/2014/main" id="{243FF5CF-8BAD-4B8D-8AD7-CD5B569012E4}"/>
              </a:ext>
            </a:extLst>
          </p:cNvPr>
          <p:cNvSpPr>
            <a:spLocks noGrp="1"/>
          </p:cNvSpPr>
          <p:nvPr>
            <p:ph idx="1"/>
          </p:nvPr>
        </p:nvSpPr>
        <p:spPr/>
        <p:txBody>
          <a:bodyPr/>
          <a:lstStyle/>
          <a:p>
            <a:r>
              <a:rPr lang="zh-CN" altLang="en-US" dirty="0"/>
              <a:t>过程 </a:t>
            </a:r>
            <a:r>
              <a:rPr lang="en-US" altLang="zh-CN" dirty="0"/>
              <a:t>Process</a:t>
            </a:r>
          </a:p>
          <a:p>
            <a:pPr lvl="1"/>
            <a:r>
              <a:rPr lang="zh-CN" altLang="en-US" dirty="0"/>
              <a:t>一组将输入转化为输出的相互关联或相互作用的活动 （</a:t>
            </a:r>
            <a:r>
              <a:rPr lang="en-US" altLang="zh-CN" dirty="0"/>
              <a:t>ISO 9000:2005</a:t>
            </a:r>
            <a:r>
              <a:rPr lang="zh-CN" altLang="en-US" dirty="0"/>
              <a:t>）</a:t>
            </a:r>
            <a:endParaRPr lang="en-US" altLang="zh-CN" dirty="0"/>
          </a:p>
          <a:p>
            <a:pPr lvl="1"/>
            <a:r>
              <a:rPr lang="zh-CN" altLang="en-US" dirty="0"/>
              <a:t>利用输入实现预期结果的相互关联或相互作用的一组活动（</a:t>
            </a:r>
            <a:r>
              <a:rPr lang="en-US" altLang="zh-CN" dirty="0"/>
              <a:t>GB/T 19000-2016</a:t>
            </a:r>
            <a:r>
              <a:rPr lang="zh-CN" altLang="en-US" dirty="0"/>
              <a:t>）</a:t>
            </a:r>
            <a:endParaRPr lang="en-US" altLang="zh-CN" dirty="0"/>
          </a:p>
          <a:p>
            <a:r>
              <a:rPr lang="zh-CN" altLang="en-US" dirty="0"/>
              <a:t>软件过程 </a:t>
            </a:r>
            <a:r>
              <a:rPr lang="en-US" altLang="zh-CN" dirty="0"/>
              <a:t>Software Process</a:t>
            </a:r>
          </a:p>
          <a:p>
            <a:pPr lvl="1"/>
            <a:r>
              <a:rPr lang="zh-CN" altLang="en-US" dirty="0"/>
              <a:t>用来开发和维护软件及相关产品（如项目计划、设计文档、代码、测试用例、用户手册）的一系列活动</a:t>
            </a:r>
            <a:endParaRPr lang="en-US" altLang="zh-CN" dirty="0"/>
          </a:p>
          <a:p>
            <a:r>
              <a:rPr lang="zh-CN" altLang="en-US" dirty="0"/>
              <a:t>软件生存周期过程 </a:t>
            </a:r>
            <a:r>
              <a:rPr lang="en-US" altLang="zh-CN" dirty="0"/>
              <a:t>Software Lifecycle Process</a:t>
            </a:r>
          </a:p>
          <a:p>
            <a:pPr lvl="1" eaLnBrk="1"/>
            <a:r>
              <a:rPr lang="en-US" altLang="zh-CN" dirty="0"/>
              <a:t>ISO/IEC 12207</a:t>
            </a:r>
            <a:r>
              <a:rPr lang="zh-CN" altLang="en-US" baseline="30000" dirty="0"/>
              <a:t>*</a:t>
            </a:r>
            <a:r>
              <a:rPr lang="zh-CN" altLang="en-US" dirty="0"/>
              <a:t>定义了属于“基本过程”的</a:t>
            </a:r>
            <a:r>
              <a:rPr lang="en-US" altLang="zh-CN" dirty="0"/>
              <a:t>3</a:t>
            </a:r>
            <a:r>
              <a:rPr lang="zh-CN" altLang="en-US" dirty="0"/>
              <a:t>个子过程：开发</a:t>
            </a:r>
            <a:r>
              <a:rPr lang="en-US" altLang="zh-CN" sz="1600" dirty="0"/>
              <a:t>(development)</a:t>
            </a:r>
            <a:r>
              <a:rPr lang="zh-CN" altLang="en-US" dirty="0"/>
              <a:t>、运行</a:t>
            </a:r>
            <a:r>
              <a:rPr lang="en-US" altLang="zh-CN" sz="1600" dirty="0"/>
              <a:t>(operation)</a:t>
            </a:r>
            <a:r>
              <a:rPr lang="zh-CN" altLang="en-US" dirty="0"/>
              <a:t>、维护</a:t>
            </a:r>
            <a:r>
              <a:rPr lang="en-US" altLang="zh-CN" sz="1600" dirty="0"/>
              <a:t>(maintenance)</a:t>
            </a:r>
          </a:p>
          <a:p>
            <a:endParaRPr lang="en-US" altLang="zh-CN" dirty="0"/>
          </a:p>
          <a:p>
            <a:endParaRPr lang="en-US" altLang="zh-CN" dirty="0"/>
          </a:p>
        </p:txBody>
      </p:sp>
      <p:sp>
        <p:nvSpPr>
          <p:cNvPr id="4" name="文本框 3">
            <a:extLst>
              <a:ext uri="{FF2B5EF4-FFF2-40B4-BE49-F238E27FC236}">
                <a16:creationId xmlns:a16="http://schemas.microsoft.com/office/drawing/2014/main" id="{2827692C-961C-40BE-A9A2-4E3DB09EFDFA}"/>
              </a:ext>
            </a:extLst>
          </p:cNvPr>
          <p:cNvSpPr txBox="1"/>
          <p:nvPr/>
        </p:nvSpPr>
        <p:spPr>
          <a:xfrm>
            <a:off x="4950823" y="6303092"/>
            <a:ext cx="3735977" cy="261610"/>
          </a:xfrm>
          <a:prstGeom prst="rect">
            <a:avLst/>
          </a:prstGeom>
          <a:noFill/>
        </p:spPr>
        <p:txBody>
          <a:bodyPr wrap="square" rtlCol="0">
            <a:spAutoFit/>
          </a:bodyPr>
          <a:lstStyle/>
          <a:p>
            <a:r>
              <a:rPr lang="en-US" altLang="zh-CN" sz="1100" dirty="0"/>
              <a:t>* ISO/IEC 12207</a:t>
            </a:r>
            <a:r>
              <a:rPr lang="zh-CN" altLang="en-US" sz="1100" dirty="0"/>
              <a:t>的最新版本调整了定义，但相关内容类似</a:t>
            </a:r>
          </a:p>
        </p:txBody>
      </p:sp>
    </p:spTree>
    <p:extLst>
      <p:ext uri="{BB962C8B-B14F-4D97-AF65-F5344CB8AC3E}">
        <p14:creationId xmlns:p14="http://schemas.microsoft.com/office/powerpoint/2010/main" val="7377521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F6BCCC-7AB9-4B3E-A491-3DEE4CB0F540}"/>
              </a:ext>
            </a:extLst>
          </p:cNvPr>
          <p:cNvSpPr>
            <a:spLocks noGrp="1"/>
          </p:cNvSpPr>
          <p:nvPr>
            <p:ph type="title"/>
          </p:nvPr>
        </p:nvSpPr>
        <p:spPr/>
        <p:txBody>
          <a:bodyPr/>
          <a:lstStyle/>
          <a:p>
            <a:r>
              <a:rPr lang="zh-CN" altLang="en-US" dirty="0"/>
              <a:t>内容提要</a:t>
            </a:r>
          </a:p>
        </p:txBody>
      </p:sp>
      <p:sp>
        <p:nvSpPr>
          <p:cNvPr id="3" name="内容占位符 2">
            <a:extLst>
              <a:ext uri="{FF2B5EF4-FFF2-40B4-BE49-F238E27FC236}">
                <a16:creationId xmlns:a16="http://schemas.microsoft.com/office/drawing/2014/main" id="{2981CA7B-F400-4150-B4C0-C09BE42D01F3}"/>
              </a:ext>
            </a:extLst>
          </p:cNvPr>
          <p:cNvSpPr>
            <a:spLocks noGrp="1"/>
          </p:cNvSpPr>
          <p:nvPr>
            <p:ph idx="1"/>
          </p:nvPr>
        </p:nvSpPr>
        <p:spPr/>
        <p:txBody>
          <a:bodyPr/>
          <a:lstStyle/>
          <a:p>
            <a:r>
              <a:rPr lang="zh-CN" altLang="en-US" dirty="0"/>
              <a:t>软件质量与软件过程</a:t>
            </a:r>
            <a:endParaRPr lang="en-US" altLang="zh-CN" dirty="0"/>
          </a:p>
          <a:p>
            <a:r>
              <a:rPr lang="zh-CN" altLang="en-US" b="1" dirty="0"/>
              <a:t>软件过程的发展简史</a:t>
            </a:r>
            <a:endParaRPr lang="en-US" altLang="zh-CN" b="1" dirty="0"/>
          </a:p>
          <a:p>
            <a:r>
              <a:rPr lang="zh-CN" altLang="en-US" dirty="0"/>
              <a:t>敏捷开发方法</a:t>
            </a:r>
            <a:endParaRPr lang="en-US" altLang="zh-CN" dirty="0"/>
          </a:p>
          <a:p>
            <a:r>
              <a:rPr lang="en-US" altLang="zh-CN" dirty="0"/>
              <a:t>Scrum</a:t>
            </a:r>
          </a:p>
          <a:p>
            <a:r>
              <a:rPr lang="en-US" altLang="zh-CN" dirty="0"/>
              <a:t>DevOps</a:t>
            </a:r>
            <a:r>
              <a:rPr lang="zh-CN" altLang="en-US" dirty="0"/>
              <a:t>概述</a:t>
            </a:r>
            <a:endParaRPr lang="en-US" altLang="zh-CN" dirty="0"/>
          </a:p>
          <a:p>
            <a:r>
              <a:rPr lang="zh-CN" altLang="en-US" dirty="0"/>
              <a:t>过程改进的基本概念</a:t>
            </a:r>
            <a:endParaRPr lang="en-US" altLang="zh-CN" dirty="0"/>
          </a:p>
          <a:p>
            <a:endParaRPr lang="zh-CN" altLang="en-US" dirty="0"/>
          </a:p>
        </p:txBody>
      </p:sp>
    </p:spTree>
    <p:extLst>
      <p:ext uri="{BB962C8B-B14F-4D97-AF65-F5344CB8AC3E}">
        <p14:creationId xmlns:p14="http://schemas.microsoft.com/office/powerpoint/2010/main" val="41350538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85E563-D981-4979-AE1B-C2F7FE590CE3}"/>
              </a:ext>
            </a:extLst>
          </p:cNvPr>
          <p:cNvSpPr>
            <a:spLocks noGrp="1"/>
          </p:cNvSpPr>
          <p:nvPr>
            <p:ph type="title"/>
          </p:nvPr>
        </p:nvSpPr>
        <p:spPr/>
        <p:txBody>
          <a:bodyPr/>
          <a:lstStyle/>
          <a:p>
            <a:r>
              <a:rPr lang="zh-CN" altLang="en-US" dirty="0"/>
              <a:t>软件过程的发展简史</a:t>
            </a:r>
          </a:p>
        </p:txBody>
      </p:sp>
      <p:sp>
        <p:nvSpPr>
          <p:cNvPr id="3" name="内容占位符 2">
            <a:extLst>
              <a:ext uri="{FF2B5EF4-FFF2-40B4-BE49-F238E27FC236}">
                <a16:creationId xmlns:a16="http://schemas.microsoft.com/office/drawing/2014/main" id="{ABEE0B0E-CE5D-4C7E-9DDC-7A637E9EBA6B}"/>
              </a:ext>
            </a:extLst>
          </p:cNvPr>
          <p:cNvSpPr>
            <a:spLocks noGrp="1"/>
          </p:cNvSpPr>
          <p:nvPr>
            <p:ph idx="1"/>
          </p:nvPr>
        </p:nvSpPr>
        <p:spPr>
          <a:xfrm>
            <a:off x="457200" y="957532"/>
            <a:ext cx="8229600" cy="5607170"/>
          </a:xfrm>
        </p:spPr>
        <p:txBody>
          <a:bodyPr/>
          <a:lstStyle/>
          <a:p>
            <a:r>
              <a:rPr lang="en-US" altLang="zh-CN" dirty="0"/>
              <a:t>20</a:t>
            </a:r>
            <a:r>
              <a:rPr lang="zh-CN" altLang="en-US" dirty="0"/>
              <a:t>世纪</a:t>
            </a:r>
            <a:r>
              <a:rPr lang="en-US" altLang="zh-CN" dirty="0"/>
              <a:t>50</a:t>
            </a:r>
            <a:r>
              <a:rPr lang="zh-CN" altLang="en-US" dirty="0"/>
              <a:t>年代：硬件工程下的软件开发</a:t>
            </a:r>
            <a:endParaRPr lang="en-US" altLang="zh-CN" dirty="0"/>
          </a:p>
          <a:p>
            <a:pPr lvl="1"/>
            <a:r>
              <a:rPr lang="zh-CN" altLang="en-US" dirty="0"/>
              <a:t>软件工程师同时面对硬件和软件</a:t>
            </a:r>
            <a:endParaRPr lang="en-US" altLang="zh-CN" dirty="0"/>
          </a:p>
          <a:p>
            <a:pPr lvl="2"/>
            <a:r>
              <a:rPr lang="en-US" altLang="zh-CN" dirty="0"/>
              <a:t>SAGE </a:t>
            </a:r>
            <a:r>
              <a:rPr lang="zh-CN" altLang="en-US" dirty="0"/>
              <a:t>（美国地面防空系统）：以</a:t>
            </a:r>
            <a:r>
              <a:rPr lang="en-US" altLang="zh-CN" dirty="0"/>
              <a:t>IBM</a:t>
            </a:r>
            <a:r>
              <a:rPr lang="zh-CN" altLang="en-US" dirty="0"/>
              <a:t>的</a:t>
            </a:r>
            <a:r>
              <a:rPr lang="en-US" altLang="zh-CN" dirty="0"/>
              <a:t>AN/FSQ-7</a:t>
            </a:r>
            <a:r>
              <a:rPr lang="zh-CN" altLang="en-US" dirty="0"/>
              <a:t>计算机为基础，联合</a:t>
            </a:r>
            <a:r>
              <a:rPr lang="en-US" altLang="zh-CN" dirty="0"/>
              <a:t>MIT</a:t>
            </a:r>
            <a:r>
              <a:rPr lang="zh-CN" altLang="en-US" dirty="0"/>
              <a:t>和其他公司开发软件</a:t>
            </a:r>
            <a:endParaRPr lang="en-US" altLang="zh-CN" dirty="0"/>
          </a:p>
          <a:p>
            <a:r>
              <a:rPr lang="en-US" altLang="zh-CN" dirty="0"/>
              <a:t>20</a:t>
            </a:r>
            <a:r>
              <a:rPr lang="zh-CN" altLang="en-US" dirty="0"/>
              <a:t>世纪</a:t>
            </a:r>
            <a:r>
              <a:rPr lang="en-US" altLang="zh-CN" dirty="0"/>
              <a:t>60</a:t>
            </a:r>
            <a:r>
              <a:rPr lang="zh-CN" altLang="en-US" dirty="0"/>
              <a:t>年代：软件工艺（</a:t>
            </a:r>
            <a:r>
              <a:rPr lang="en-US" altLang="zh-CN" dirty="0"/>
              <a:t>software crafting</a:t>
            </a:r>
            <a:r>
              <a:rPr lang="zh-CN" altLang="en-US" dirty="0"/>
              <a:t>）</a:t>
            </a:r>
            <a:endParaRPr lang="en-US" altLang="zh-CN" dirty="0"/>
          </a:p>
          <a:p>
            <a:pPr lvl="1"/>
            <a:r>
              <a:rPr lang="zh-CN" altLang="en-US" dirty="0"/>
              <a:t>软件比硬件更容易修改和加载（部署）</a:t>
            </a:r>
            <a:endParaRPr lang="en-US" altLang="zh-CN" dirty="0"/>
          </a:p>
          <a:p>
            <a:pPr lvl="1"/>
            <a:r>
              <a:rPr lang="zh-CN" altLang="en-US" dirty="0"/>
              <a:t>开发过程中可随意修改：</a:t>
            </a:r>
            <a:r>
              <a:rPr lang="en-US" altLang="zh-CN" dirty="0"/>
              <a:t>Code-and-fix</a:t>
            </a:r>
          </a:p>
          <a:p>
            <a:pPr lvl="1"/>
            <a:r>
              <a:rPr lang="zh-CN" altLang="en-US" dirty="0"/>
              <a:t>意大利面条式的代码</a:t>
            </a:r>
            <a:endParaRPr lang="en-US" altLang="zh-CN" dirty="0"/>
          </a:p>
          <a:p>
            <a:pPr lvl="1"/>
            <a:r>
              <a:rPr lang="zh-CN" altLang="en-US" dirty="0"/>
              <a:t>英雄主义的开发和调试</a:t>
            </a:r>
            <a:endParaRPr lang="en-US" altLang="zh-CN" dirty="0"/>
          </a:p>
          <a:p>
            <a:pPr lvl="1"/>
            <a:endParaRPr lang="en-US" altLang="zh-CN" dirty="0"/>
          </a:p>
          <a:p>
            <a:pPr lvl="1"/>
            <a:endParaRPr lang="en-US" altLang="zh-CN" dirty="0"/>
          </a:p>
          <a:p>
            <a:endParaRPr lang="zh-CN" altLang="en-US" dirty="0"/>
          </a:p>
        </p:txBody>
      </p:sp>
    </p:spTree>
    <p:extLst>
      <p:ext uri="{BB962C8B-B14F-4D97-AF65-F5344CB8AC3E}">
        <p14:creationId xmlns:p14="http://schemas.microsoft.com/office/powerpoint/2010/main" val="23598008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charset="0"/>
            <a:ea typeface="宋体" pitchFamily="2" charset="-122"/>
          </a:defRPr>
        </a:defPPr>
      </a:lstStyle>
    </a:ln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30443</TotalTime>
  <Words>5354</Words>
  <Application>Microsoft Office PowerPoint</Application>
  <PresentationFormat>全屏显示(4:3)</PresentationFormat>
  <Paragraphs>817</Paragraphs>
  <Slides>69</Slides>
  <Notes>36</Notes>
  <HiddenSlides>0</HiddenSlides>
  <MMClips>0</MMClips>
  <ScaleCrop>false</ScaleCrop>
  <HeadingPairs>
    <vt:vector size="8" baseType="variant">
      <vt:variant>
        <vt:lpstr>已用的字体</vt:lpstr>
      </vt:variant>
      <vt:variant>
        <vt:i4>12</vt:i4>
      </vt:variant>
      <vt:variant>
        <vt:lpstr>主题</vt:lpstr>
      </vt:variant>
      <vt:variant>
        <vt:i4>1</vt:i4>
      </vt:variant>
      <vt:variant>
        <vt:lpstr>嵌入 OLE 服务器</vt:lpstr>
      </vt:variant>
      <vt:variant>
        <vt:i4>1</vt:i4>
      </vt:variant>
      <vt:variant>
        <vt:lpstr>幻灯片标题</vt:lpstr>
      </vt:variant>
      <vt:variant>
        <vt:i4>69</vt:i4>
      </vt:variant>
    </vt:vector>
  </HeadingPairs>
  <TitlesOfParts>
    <vt:vector size="83" baseType="lpstr">
      <vt:lpstr>Futura Md BT</vt:lpstr>
      <vt:lpstr>FuturaA Bk BT</vt:lpstr>
      <vt:lpstr>宋体</vt:lpstr>
      <vt:lpstr>微软雅黑</vt:lpstr>
      <vt:lpstr>Arial</vt:lpstr>
      <vt:lpstr>Calibri</vt:lpstr>
      <vt:lpstr>Gill Sans MT</vt:lpstr>
      <vt:lpstr>Helvetica</vt:lpstr>
      <vt:lpstr>Tahoma</vt:lpstr>
      <vt:lpstr>Times New Roman</vt:lpstr>
      <vt:lpstr>Trebuchet MS</vt:lpstr>
      <vt:lpstr>Wingdings</vt:lpstr>
      <vt:lpstr>默认设计模板</vt:lpstr>
      <vt:lpstr>Visio</vt:lpstr>
      <vt:lpstr>L1 软件过程管理概述</vt:lpstr>
      <vt:lpstr>内容提要</vt:lpstr>
      <vt:lpstr>内容提要</vt:lpstr>
      <vt:lpstr>软件质量与软件过程</vt:lpstr>
      <vt:lpstr>软件质量与软件过程</vt:lpstr>
      <vt:lpstr>软件质量与软件过程</vt:lpstr>
      <vt:lpstr>软件质量与软件过程</vt:lpstr>
      <vt:lpstr>内容提要</vt:lpstr>
      <vt:lpstr>软件过程的发展简史</vt:lpstr>
      <vt:lpstr>软件过程的发展简史</vt:lpstr>
      <vt:lpstr>软件过程的发展简史</vt:lpstr>
      <vt:lpstr>软件过程的发展简史</vt:lpstr>
      <vt:lpstr>软件过程的发展简史</vt:lpstr>
      <vt:lpstr>软件过程的发展简史</vt:lpstr>
      <vt:lpstr>软件过程的发展简史</vt:lpstr>
      <vt:lpstr>内容提要</vt:lpstr>
      <vt:lpstr>敏捷软件开发ASD——Why</vt:lpstr>
      <vt:lpstr>敏捷软件开发ASD——Why</vt:lpstr>
      <vt:lpstr>两种不同的项目</vt:lpstr>
      <vt:lpstr>为何软件开发如此困难？</vt:lpstr>
      <vt:lpstr>为何软件开发如此困难？</vt:lpstr>
      <vt:lpstr>敏捷软件开发ASD——What</vt:lpstr>
      <vt:lpstr>以人为中心的软件工程</vt:lpstr>
      <vt:lpstr>知识工作者 Knowledge worker</vt:lpstr>
      <vt:lpstr>决定知识工作者生产率的六大因素</vt:lpstr>
      <vt:lpstr>敏捷包罗万象 Agile is a Umbrella Term</vt:lpstr>
      <vt:lpstr>敏捷软件开发的知识体系</vt:lpstr>
      <vt:lpstr>敏捷宣言 Agile Manifesto</vt:lpstr>
      <vt:lpstr>宣言背后的原则 Principles Behind the Manifesto</vt:lpstr>
      <vt:lpstr>敏捷的价值、原则和实践</vt:lpstr>
      <vt:lpstr>内容提要</vt:lpstr>
      <vt:lpstr>Scrum</vt:lpstr>
      <vt:lpstr>Scrum简史</vt:lpstr>
      <vt:lpstr>PowerPoint 演示文稿</vt:lpstr>
      <vt:lpstr>Scrum过程模型</vt:lpstr>
      <vt:lpstr>Scrum实施概貌</vt:lpstr>
      <vt:lpstr>PowerPoint 演示文稿</vt:lpstr>
      <vt:lpstr>时间盒 Time box</vt:lpstr>
      <vt:lpstr>时间盒 Time box</vt:lpstr>
      <vt:lpstr>潜在的可交付产品增量PSPI</vt:lpstr>
      <vt:lpstr>演进式开发Adaptive development</vt:lpstr>
      <vt:lpstr>PowerPoint 演示文稿</vt:lpstr>
      <vt:lpstr>团队 Team</vt:lpstr>
      <vt:lpstr>团队 Team</vt:lpstr>
      <vt:lpstr>Product Owner</vt:lpstr>
      <vt:lpstr>Scrum Master</vt:lpstr>
      <vt:lpstr>Development Team</vt:lpstr>
      <vt:lpstr>Definition of Done (DoD)</vt:lpstr>
      <vt:lpstr>Definition of Done (DOD)</vt:lpstr>
      <vt:lpstr>内容提要</vt:lpstr>
      <vt:lpstr>DevOps概述</vt:lpstr>
      <vt:lpstr>DevOps概述</vt:lpstr>
      <vt:lpstr>DevOps概述</vt:lpstr>
      <vt:lpstr>DevOps概述</vt:lpstr>
      <vt:lpstr>DevOps概述</vt:lpstr>
      <vt:lpstr>DevOps概述</vt:lpstr>
      <vt:lpstr>DevOps概述</vt:lpstr>
      <vt:lpstr>内容提要</vt:lpstr>
      <vt:lpstr>过程改进的基本概念</vt:lpstr>
      <vt:lpstr>过程改进的基本概念</vt:lpstr>
      <vt:lpstr>过程改进的基本概念——步骤</vt:lpstr>
      <vt:lpstr>过程改进的基本概念——元模型</vt:lpstr>
      <vt:lpstr>过程改进的基本概念——元模型</vt:lpstr>
      <vt:lpstr>过程改进的基本概念——元模型</vt:lpstr>
      <vt:lpstr>过程改进的基本概念——元模型</vt:lpstr>
      <vt:lpstr>过程改进的基本概念——元模型</vt:lpstr>
      <vt:lpstr>过程改进的基本概念——参考模型和标准</vt:lpstr>
      <vt:lpstr>课后任务</vt:lpstr>
      <vt:lpstr>Next Lecture</vt:lpstr>
    </vt:vector>
  </TitlesOfParts>
  <Company>Fudan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L1</dc:title>
  <dc:subject>Software Practice</dc:subject>
  <dc:creator>Wu Yijian</dc:creator>
  <cp:lastModifiedBy>Yijian Wu</cp:lastModifiedBy>
  <cp:revision>1564</cp:revision>
  <cp:lastPrinted>2005-01-10T21:51:57Z</cp:lastPrinted>
  <dcterms:created xsi:type="dcterms:W3CDTF">1999-11-04T20:50:09Z</dcterms:created>
  <dcterms:modified xsi:type="dcterms:W3CDTF">2025-02-20T02:28:18Z</dcterms:modified>
</cp:coreProperties>
</file>